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6"/>
    <p:sldMasterId id="2147483773" r:id="rId7"/>
  </p:sldMasterIdLst>
  <p:notesMasterIdLst>
    <p:notesMasterId r:id="rId15"/>
  </p:notesMasterIdLst>
  <p:handoutMasterIdLst>
    <p:handoutMasterId r:id="rId16"/>
  </p:handoutMasterIdLst>
  <p:sldIdLst>
    <p:sldId id="256" r:id="rId8"/>
    <p:sldId id="882" r:id="rId9"/>
    <p:sldId id="263" r:id="rId10"/>
    <p:sldId id="296" r:id="rId11"/>
    <p:sldId id="360" r:id="rId12"/>
    <p:sldId id="295" r:id="rId13"/>
    <p:sldId id="291" r:id="rId1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EA6"/>
    <a:srgbClr val="6BA7EA"/>
    <a:srgbClr val="54B948"/>
    <a:srgbClr val="7E7CB3"/>
    <a:srgbClr val="F89828"/>
    <a:srgbClr val="A3C4FF"/>
    <a:srgbClr val="0093D1"/>
    <a:srgbClr val="125DAB"/>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48" autoAdjust="0"/>
    <p:restoredTop sz="92000" autoAdjust="0"/>
  </p:normalViewPr>
  <p:slideViewPr>
    <p:cSldViewPr>
      <p:cViewPr varScale="1">
        <p:scale>
          <a:sx n="71" d="100"/>
          <a:sy n="71" d="100"/>
        </p:scale>
        <p:origin x="1110" y="60"/>
      </p:cViewPr>
      <p:guideLst>
        <p:guide orient="horz" pos="2160"/>
        <p:guide pos="2880"/>
      </p:guideLst>
    </p:cSldViewPr>
  </p:slideViewPr>
  <p:outlineViewPr>
    <p:cViewPr>
      <p:scale>
        <a:sx n="33" d="100"/>
        <a:sy n="33" d="100"/>
      </p:scale>
      <p:origin x="0" y="-1272"/>
    </p:cViewPr>
  </p:outlineViewPr>
  <p:notesTextViewPr>
    <p:cViewPr>
      <p:scale>
        <a:sx n="100" d="100"/>
        <a:sy n="100" d="100"/>
      </p:scale>
      <p:origin x="0" y="0"/>
    </p:cViewPr>
  </p:notesTextViewPr>
  <p:sorterViewPr>
    <p:cViewPr>
      <p:scale>
        <a:sx n="110" d="100"/>
        <a:sy n="110" d="100"/>
      </p:scale>
      <p:origin x="0" y="0"/>
    </p:cViewPr>
  </p:sorterViewPr>
  <p:notesViewPr>
    <p:cSldViewPr>
      <p:cViewPr>
        <p:scale>
          <a:sx n="100" d="100"/>
          <a:sy n="100" d="100"/>
        </p:scale>
        <p:origin x="1272" y="-80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5" Type="http://schemas.openxmlformats.org/officeDocument/2006/relationships/customXml" Target="../customXml/item5.xml"/><Relationship Id="rId15"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smtClean="0">
                <a:latin typeface="+mn-lt"/>
                <a:ea typeface="+mn-ea"/>
                <a:cs typeface="+mn-cs"/>
              </a:defRPr>
            </a:lvl1pPr>
          </a:lstStyle>
          <a:p>
            <a:pPr>
              <a:defRPr/>
            </a:pPr>
            <a:fld id="{936624A3-C129-453D-9C8A-A76C8A12E0A0}" type="datetime4">
              <a:rPr lang="en-US" smtClean="0"/>
              <a:t>September 30, 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smtClean="0">
                <a:latin typeface="+mn-lt"/>
                <a:ea typeface="+mn-ea"/>
                <a:cs typeface="+mn-cs"/>
              </a:defRPr>
            </a:lvl1pPr>
          </a:lstStyle>
          <a:p>
            <a:pPr>
              <a:defRPr/>
            </a:pPr>
            <a:fld id="{EBC7FA04-88A4-5341-A941-F2704798689E}" type="slidenum">
              <a:rPr lang="en-US"/>
              <a:pPr>
                <a:defRPr/>
              </a:pPr>
              <a:t>‹#›</a:t>
            </a:fld>
            <a:endParaRPr lang="en-US"/>
          </a:p>
        </p:txBody>
      </p:sp>
    </p:spTree>
    <p:extLst>
      <p:ext uri="{BB962C8B-B14F-4D97-AF65-F5344CB8AC3E}">
        <p14:creationId xmlns:p14="http://schemas.microsoft.com/office/powerpoint/2010/main" val="29383479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smtClean="0">
                <a:latin typeface="+mn-lt"/>
                <a:ea typeface="+mn-ea"/>
                <a:cs typeface="+mn-cs"/>
              </a:defRPr>
            </a:lvl1pPr>
          </a:lstStyle>
          <a:p>
            <a:pPr>
              <a:defRPr/>
            </a:pPr>
            <a:fld id="{056EF7E3-89DB-411C-A541-EAD052BD4C23}" type="datetime4">
              <a:rPr lang="en-US" smtClean="0"/>
              <a:t>September 30, 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smtClean="0">
                <a:latin typeface="+mn-lt"/>
                <a:ea typeface="+mn-ea"/>
                <a:cs typeface="+mn-cs"/>
              </a:defRPr>
            </a:lvl1pPr>
          </a:lstStyle>
          <a:p>
            <a:pPr>
              <a:defRPr/>
            </a:pPr>
            <a:fld id="{86CA6B5E-4A80-174E-ACF3-3E1260549E77}" type="slidenum">
              <a:rPr lang="en-US"/>
              <a:pPr>
                <a:defRPr/>
              </a:pPr>
              <a:t>‹#›</a:t>
            </a:fld>
            <a:endParaRPr lang="en-US"/>
          </a:p>
        </p:txBody>
      </p:sp>
    </p:spTree>
    <p:extLst>
      <p:ext uri="{BB962C8B-B14F-4D97-AF65-F5344CB8AC3E}">
        <p14:creationId xmlns:p14="http://schemas.microsoft.com/office/powerpoint/2010/main" val="4144343227"/>
      </p:ext>
    </p:extLst>
  </p:cSld>
  <p:clrMap bg1="lt1" tx1="dk1" bg2="lt2" tx2="dk2" accent1="accent1" accent2="accent2" accent3="accent3" accent4="accent4" accent5="accent5" accent6="accent6" hlink="hlink" folHlink="folHlink"/>
  <p:hf hdr="0" ftr="0"/>
  <p:notesStyle>
    <a:lvl1pPr algn="l" rtl="0" fontAlgn="base">
      <a:spcBef>
        <a:spcPct val="30000"/>
      </a:spcBef>
      <a:spcAft>
        <a:spcPct val="0"/>
      </a:spcAft>
      <a:defRPr sz="1200" kern="1200">
        <a:solidFill>
          <a:srgbClr val="000000"/>
        </a:solidFill>
        <a:latin typeface="Arial"/>
        <a:ea typeface="ＭＳ Ｐゴシック" charset="0"/>
        <a:cs typeface="Arial"/>
      </a:defRPr>
    </a:lvl1pPr>
    <a:lvl2pPr marL="457200" algn="l" rtl="0" fontAlgn="base">
      <a:spcBef>
        <a:spcPct val="30000"/>
      </a:spcBef>
      <a:spcAft>
        <a:spcPct val="0"/>
      </a:spcAft>
      <a:defRPr sz="1200" kern="1200">
        <a:solidFill>
          <a:srgbClr val="000000"/>
        </a:solidFill>
        <a:latin typeface="Arial"/>
        <a:ea typeface="ＭＳ Ｐゴシック" charset="0"/>
        <a:cs typeface="Arial"/>
      </a:defRPr>
    </a:lvl2pPr>
    <a:lvl3pPr marL="914400" algn="l" rtl="0" fontAlgn="base">
      <a:spcBef>
        <a:spcPct val="30000"/>
      </a:spcBef>
      <a:spcAft>
        <a:spcPct val="0"/>
      </a:spcAft>
      <a:defRPr sz="1200" kern="1200">
        <a:solidFill>
          <a:srgbClr val="000000"/>
        </a:solidFill>
        <a:latin typeface="Arial"/>
        <a:ea typeface="ＭＳ Ｐゴシック" charset="0"/>
        <a:cs typeface="Arial"/>
      </a:defRPr>
    </a:lvl3pPr>
    <a:lvl4pPr marL="1371600" algn="l" rtl="0" fontAlgn="base">
      <a:spcBef>
        <a:spcPct val="30000"/>
      </a:spcBef>
      <a:spcAft>
        <a:spcPct val="0"/>
      </a:spcAft>
      <a:defRPr sz="1200" kern="1200">
        <a:solidFill>
          <a:srgbClr val="000000"/>
        </a:solidFill>
        <a:latin typeface="Arial"/>
        <a:ea typeface="ＭＳ Ｐゴシック" charset="0"/>
        <a:cs typeface="Arial"/>
      </a:defRPr>
    </a:lvl4pPr>
    <a:lvl5pPr marL="1828800" algn="l" rtl="0" fontAlgn="base">
      <a:spcBef>
        <a:spcPct val="30000"/>
      </a:spcBef>
      <a:spcAft>
        <a:spcPct val="0"/>
      </a:spcAft>
      <a:defRPr sz="1200" kern="1200">
        <a:solidFill>
          <a:srgbClr val="000000"/>
        </a:solidFill>
        <a:latin typeface="Arial"/>
        <a:ea typeface="ＭＳ Ｐゴシック" charset="0"/>
        <a:cs typeface="Arial"/>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Rot="1" noChangeAspect="1" noTextEdit="1"/>
          </p:cNvSpPr>
          <p:nvPr>
            <p:ph type="sldImg"/>
          </p:nvPr>
        </p:nvSpPr>
        <p:spPr bwMode="auto">
          <a:noFill/>
          <a:ln>
            <a:solidFill>
              <a:srgbClr val="000000"/>
            </a:solidFill>
            <a:miter lim="800000"/>
            <a:headEnd/>
            <a:tailEnd/>
          </a:ln>
        </p:spPr>
      </p:sp>
      <p:sp>
        <p:nvSpPr>
          <p:cNvPr id="12290" name="Rectangle 3"/>
          <p:cNvSpPr>
            <a:spLocks noGrp="1"/>
          </p:cNvSpPr>
          <p:nvPr>
            <p:ph type="body" idx="1"/>
          </p:nvPr>
        </p:nvSpPr>
        <p:spPr bwMode="auto">
          <a:noFill/>
        </p:spPr>
        <p:txBody>
          <a:bodyPr wrap="square" numCol="1" anchor="t" anchorCtr="0" compatLnSpc="1">
            <a:prstTxWarp prst="textNoShape">
              <a:avLst/>
            </a:prstTxWarp>
            <a:normAutofit fontScale="85000" lnSpcReduction="10000"/>
          </a:bodyPr>
          <a:lstStyle/>
          <a:p>
            <a:r>
              <a:rPr lang="en-US" sz="2400" dirty="0"/>
              <a:t>Welcome to the Life/AD&amp;D benefits presentation.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College of Central Florida has partnered with Standard Insurance Company, also known as The Standard, to offer Life and Accidental Death and Dismemberment insurance. </a:t>
            </a:r>
          </a:p>
          <a:p>
            <a:pPr>
              <a:lnSpc>
                <a:spcPct val="90000"/>
              </a:lnSpc>
            </a:pPr>
            <a:r>
              <a:rPr lang="en-US" sz="2400" dirty="0">
                <a:latin typeface="Arial" panose="020B0604020202020204" pitchFamily="34" charset="0"/>
                <a:cs typeface="Arial" panose="020B0604020202020204" pitchFamily="34" charset="0"/>
              </a:rPr>
              <a:t>   </a:t>
            </a:r>
          </a:p>
          <a:p>
            <a:pPr>
              <a:lnSpc>
                <a:spcPct val="90000"/>
              </a:lnSpc>
            </a:pPr>
            <a:r>
              <a:rPr lang="en-US" sz="2400" dirty="0">
                <a:latin typeface="Arial" panose="020B0604020202020204" pitchFamily="34" charset="0"/>
                <a:cs typeface="Arial" panose="020B0604020202020204" pitchFamily="34" charset="0"/>
              </a:rPr>
              <a:t>Consider your individual needs as you make decisions about your benefits. Throughout this presentation, we will help you understand how these benefits can keep your family’s financial lives moving in the right direction.  </a:t>
            </a:r>
          </a:p>
          <a:p>
            <a:endParaRPr lang="en-US" sz="2400" dirty="0"/>
          </a:p>
        </p:txBody>
      </p:sp>
    </p:spTree>
    <p:extLst>
      <p:ext uri="{BB962C8B-B14F-4D97-AF65-F5344CB8AC3E}">
        <p14:creationId xmlns:p14="http://schemas.microsoft.com/office/powerpoint/2010/main" val="3891268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lvl="1" indent="0" algn="l" defTabSz="914400" rtl="0" eaLnBrk="1" fontAlgn="base" latinLnBrk="0" hangingPunct="1">
              <a:lnSpc>
                <a:spcPct val="100000"/>
              </a:lnSpc>
              <a:spcBef>
                <a:spcPct val="30000"/>
              </a:spcBef>
              <a:spcAft>
                <a:spcPct val="0"/>
              </a:spcAft>
              <a:buClrTx/>
              <a:buSzTx/>
              <a:buFontTx/>
              <a:buNone/>
              <a:tabLst/>
              <a:defRPr/>
            </a:pPr>
            <a:r>
              <a:rPr lang="en-US" sz="1600" baseline="0" dirty="0"/>
              <a:t>In addition to the life benefits, there are other valuable features included with this plan.  </a:t>
            </a:r>
          </a:p>
          <a:p>
            <a:pPr marL="0" lvl="1" indent="0">
              <a:buNone/>
            </a:pPr>
            <a:endParaRPr lang="en-US" sz="1600" dirty="0"/>
          </a:p>
          <a:p>
            <a:pPr marL="0" lvl="1" indent="0">
              <a:buNone/>
            </a:pPr>
            <a:r>
              <a:rPr lang="en-US" sz="1600" dirty="0"/>
              <a:t>You are covered whether the loss occurs on or off the job. </a:t>
            </a:r>
          </a:p>
          <a:p>
            <a:pPr marL="0" lvl="1" indent="0">
              <a:buNone/>
            </a:pPr>
            <a:endParaRPr lang="en-US" sz="1600" dirty="0"/>
          </a:p>
          <a:p>
            <a:pPr algn="l"/>
            <a:r>
              <a:rPr lang="en-US" sz="1600" dirty="0"/>
              <a:t>Repatriation covers t</a:t>
            </a:r>
            <a:r>
              <a:rPr lang="en-US" sz="1800" b="0" i="0" u="none" strike="noStrike" baseline="0" dirty="0">
                <a:latin typeface="TT61t00"/>
              </a:rPr>
              <a:t>he expenses incurred to transport your remains when death occurs while traveling 200 miles or more from home, but not to exceed $5,000 or 10% of the Life Insurance Benefit, whichever is less.</a:t>
            </a:r>
            <a:endParaRPr lang="en-US" sz="1600" dirty="0"/>
          </a:p>
          <a:p>
            <a:pPr marL="0" lvl="1" indent="0">
              <a:buNone/>
            </a:pPr>
            <a:endParaRPr lang="en-US" sz="1600" dirty="0"/>
          </a:p>
          <a:p>
            <a:pPr marL="0" marR="0" lvl="1" indent="0" algn="l" defTabSz="914400" rtl="0" eaLnBrk="1" fontAlgn="base" latinLnBrk="0" hangingPunct="1">
              <a:lnSpc>
                <a:spcPct val="100000"/>
              </a:lnSpc>
              <a:spcBef>
                <a:spcPct val="30000"/>
              </a:spcBef>
              <a:spcAft>
                <a:spcPct val="0"/>
              </a:spcAft>
              <a:buClrTx/>
              <a:buSzTx/>
              <a:buFontTx/>
              <a:buNone/>
              <a:tabLst/>
              <a:defRPr/>
            </a:pPr>
            <a:r>
              <a:rPr lang="en-US" sz="1600" b="0" u="none" dirty="0"/>
              <a:t>The </a:t>
            </a:r>
            <a:r>
              <a:rPr lang="en-US" sz="1600" b="1" u="sng" dirty="0"/>
              <a:t>Accelerated Benefit</a:t>
            </a:r>
            <a:r>
              <a:rPr lang="en-US" sz="1600" b="0" u="none" dirty="0"/>
              <a:t> giv</a:t>
            </a:r>
            <a:r>
              <a:rPr lang="en-US" sz="1600" dirty="0"/>
              <a:t>es active employees &amp; their dependents who qualify</a:t>
            </a:r>
            <a:r>
              <a:rPr lang="en-US" sz="1600" baseline="0" dirty="0"/>
              <a:t> and have a life expectancy of less than 12 months </a:t>
            </a:r>
            <a:r>
              <a:rPr lang="en-US" sz="1600" dirty="0"/>
              <a:t>the option to receive up to 80% of their Life insurance.  The</a:t>
            </a:r>
            <a:r>
              <a:rPr lang="en-US" sz="1600" baseline="0" dirty="0"/>
              <a:t> money can be used to </a:t>
            </a:r>
            <a:r>
              <a:rPr lang="en-US" sz="1600" dirty="0"/>
              <a:t>pay bills, cover medical expenses, or any way you choose. There are no restrictions on how this money may be spent.</a:t>
            </a:r>
          </a:p>
          <a:p>
            <a:pPr marL="0" lvl="1" indent="0">
              <a:buNone/>
            </a:pPr>
            <a:endParaRPr lang="en-US" sz="1600" dirty="0"/>
          </a:p>
          <a:p>
            <a:pPr marL="0" marR="0" lvl="1" indent="0" algn="l" defTabSz="914400" rtl="0" eaLnBrk="1" fontAlgn="base" latinLnBrk="0" hangingPunct="1">
              <a:lnSpc>
                <a:spcPct val="100000"/>
              </a:lnSpc>
              <a:spcBef>
                <a:spcPct val="30000"/>
              </a:spcBef>
              <a:spcAft>
                <a:spcPct val="0"/>
              </a:spcAft>
              <a:buClrTx/>
              <a:buSzTx/>
              <a:buFontTx/>
              <a:buNone/>
              <a:tabLst/>
              <a:defRPr/>
            </a:pPr>
            <a:r>
              <a:rPr lang="en-US" sz="1600" dirty="0"/>
              <a:t>Coverage can be continued upon retirement. You cannot be insured as both active EE &amp; a retiree If you return to work at the college.  Retired members are not eligible for Dependents Life Insurance</a:t>
            </a:r>
            <a:endParaRPr lang="en-US" sz="2000" dirty="0">
              <a:latin typeface="Arial" charset="0"/>
              <a:cs typeface="Arial" charset="0"/>
            </a:endParaRPr>
          </a:p>
          <a:p>
            <a:pPr marL="0" lvl="1" indent="0">
              <a:buNone/>
            </a:pPr>
            <a:endParaRPr lang="en-US" sz="1600" dirty="0"/>
          </a:p>
          <a:p>
            <a:pPr marL="0" marR="0" lvl="1" indent="0" algn="l" defTabSz="914400" rtl="0" eaLnBrk="1" fontAlgn="base" latinLnBrk="0" hangingPunct="1">
              <a:lnSpc>
                <a:spcPct val="100000"/>
              </a:lnSpc>
              <a:spcBef>
                <a:spcPct val="30000"/>
              </a:spcBef>
              <a:spcAft>
                <a:spcPct val="0"/>
              </a:spcAft>
              <a:buClrTx/>
              <a:buSzTx/>
              <a:buFontTx/>
              <a:buNone/>
              <a:tabLst/>
              <a:defRPr/>
            </a:pPr>
            <a:r>
              <a:rPr lang="en-US" sz="1600" dirty="0"/>
              <a:t>Finally, if your employment with the college ends, you may be eligible to continue your employer </a:t>
            </a:r>
            <a:r>
              <a:rPr lang="en-US" sz="1600" u="sng" dirty="0"/>
              <a:t>and</a:t>
            </a:r>
            <a:r>
              <a:rPr lang="en-US" sz="1600" dirty="0"/>
              <a:t> EE paid coverage under Portability.  Conversion is available when your coverage ends or reduces. </a:t>
            </a:r>
          </a:p>
          <a:p>
            <a:pPr marL="0" lvl="1" indent="0">
              <a:buNone/>
            </a:pPr>
            <a:endParaRPr lang="en-US" sz="1600" dirty="0"/>
          </a:p>
        </p:txBody>
      </p:sp>
      <p:sp>
        <p:nvSpPr>
          <p:cNvPr id="4" name="Date Placeholder 3"/>
          <p:cNvSpPr>
            <a:spLocks noGrp="1"/>
          </p:cNvSpPr>
          <p:nvPr>
            <p:ph type="dt" idx="10"/>
          </p:nvPr>
        </p:nvSpPr>
        <p:spPr/>
        <p:txBody>
          <a:bodyPr/>
          <a:lstStyle/>
          <a:p>
            <a:pPr>
              <a:defRPr/>
            </a:pPr>
            <a:fld id="{26A76CBA-A491-47B5-80D7-2ACBA7DB68C4}" type="datetime4">
              <a:rPr lang="en-US" smtClean="0"/>
              <a:t>September 30, 2020</a:t>
            </a:fld>
            <a:endParaRPr lang="en-US"/>
          </a:p>
        </p:txBody>
      </p:sp>
      <p:sp>
        <p:nvSpPr>
          <p:cNvPr id="5" name="Slide Number Placeholder 4"/>
          <p:cNvSpPr>
            <a:spLocks noGrp="1"/>
          </p:cNvSpPr>
          <p:nvPr>
            <p:ph type="sldNum" sz="quarter" idx="11"/>
          </p:nvPr>
        </p:nvSpPr>
        <p:spPr/>
        <p:txBody>
          <a:bodyPr/>
          <a:lstStyle/>
          <a:p>
            <a:pPr>
              <a:defRPr/>
            </a:pPr>
            <a:fld id="{86CA6B5E-4A80-174E-ACF3-3E1260549E77}" type="slidenum">
              <a:rPr lang="en-US" smtClean="0"/>
              <a:pPr>
                <a:defRPr/>
              </a:pPr>
              <a:t>2</a:t>
            </a:fld>
            <a:endParaRPr lang="en-US"/>
          </a:p>
        </p:txBody>
      </p:sp>
    </p:spTree>
    <p:extLst>
      <p:ext uri="{BB962C8B-B14F-4D97-AF65-F5344CB8AC3E}">
        <p14:creationId xmlns:p14="http://schemas.microsoft.com/office/powerpoint/2010/main" val="1346713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TextEdit="1"/>
          </p:cNvSpPr>
          <p:nvPr>
            <p:ph type="sldImg"/>
          </p:nvPr>
        </p:nvSpPr>
        <p:spPr bwMode="auto">
          <a:noFill/>
          <a:ln>
            <a:solidFill>
              <a:srgbClr val="000000"/>
            </a:solidFill>
            <a:miter lim="800000"/>
            <a:headEnd/>
            <a:tailEnd/>
          </a:ln>
        </p:spPr>
      </p:sp>
      <p:sp>
        <p:nvSpPr>
          <p:cNvPr id="22530" name="Rectangle 3"/>
          <p:cNvSpPr>
            <a:spLocks noGrp="1"/>
          </p:cNvSpPr>
          <p:nvPr>
            <p:ph type="body" idx="1"/>
          </p:nvPr>
        </p:nvSpPr>
        <p:spPr bwMode="auto">
          <a:noFill/>
        </p:spPr>
        <p:txBody>
          <a:bodyPr wrap="square" numCol="1" anchor="t" anchorCtr="0" compatLnSpc="1">
            <a:prstTxWarp prst="textNoShape">
              <a:avLst/>
            </a:prstTxWarp>
            <a:normAutofit/>
          </a:bodyPr>
          <a:lstStyle/>
          <a:p>
            <a:r>
              <a:rPr lang="en-US" sz="1300" dirty="0">
                <a:latin typeface="Arial" panose="020B0604020202020204" pitchFamily="34" charset="0"/>
                <a:cs typeface="Arial" panose="020B0604020202020204" pitchFamily="34" charset="0"/>
              </a:rPr>
              <a:t>EEs covered for life insurance are automatically enrolled for Travel Assistance. </a:t>
            </a:r>
            <a:r>
              <a:rPr lang="en-US" sz="2000" b="0" i="0" dirty="0">
                <a:solidFill>
                  <a:srgbClr val="505050"/>
                </a:solidFill>
                <a:effectLst/>
                <a:latin typeface="Helvetica Neue"/>
              </a:rPr>
              <a:t>You can use this service right now to prepare for trips and for help while traveling. If an illness, accident or lost item disrupts a trip, Travel Assistance can offer support for finding medical and legal services and replacing lost credit cards and passports. With an injury that’s serious enough to end your trip, this service can help with transport back to the United States for further treatment.</a:t>
            </a:r>
            <a:endParaRPr lang="en-US" sz="1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414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30722"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a:bodyPr>
          <a:lstStyle/>
          <a:p>
            <a:pPr>
              <a:spcBef>
                <a:spcPct val="0"/>
              </a:spcBef>
            </a:pPr>
            <a:r>
              <a:rPr lang="en-US" dirty="0">
                <a:latin typeface="Calibri" charset="0"/>
              </a:rPr>
              <a:t>Employees covered for life insurance have access to Life Services Toolkit.  </a:t>
            </a:r>
            <a:r>
              <a:rPr lang="en-US" b="0" i="0" dirty="0">
                <a:solidFill>
                  <a:srgbClr val="000000"/>
                </a:solidFill>
                <a:effectLst/>
                <a:latin typeface="Calibri" charset="0"/>
              </a:rPr>
              <a:t> </a:t>
            </a:r>
            <a:r>
              <a:rPr lang="en-US" b="0" i="0" dirty="0">
                <a:solidFill>
                  <a:srgbClr val="505050"/>
                </a:solidFill>
                <a:effectLst/>
                <a:latin typeface="Helvetica Neue"/>
              </a:rPr>
              <a:t>Use the site’s online resources to help with will preparation, as well as funeral, legal and financial planning. In addition to the online tools, your beneficiaries receive grief, legal and financial counseling in the year after your death.</a:t>
            </a:r>
            <a:endParaRPr lang="en-US" baseline="0" dirty="0">
              <a:latin typeface="Calibri" charset="0"/>
            </a:endParaRPr>
          </a:p>
        </p:txBody>
      </p:sp>
      <p:sp>
        <p:nvSpPr>
          <p:cNvPr id="30723" name="Date Placeholder 3"/>
          <p:cNvSpPr>
            <a:spLocks noGrp="1"/>
          </p:cNvSpPr>
          <p:nvPr>
            <p:ph type="dt"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fontAlgn="base">
              <a:spcBef>
                <a:spcPct val="0"/>
              </a:spcBef>
              <a:spcAft>
                <a:spcPct val="0"/>
              </a:spcAft>
            </a:pPr>
            <a:fld id="{36CCFD0C-4F3A-4458-A39C-2864E0CE9752}" type="datetime4">
              <a:rPr lang="en-US" smtClean="0">
                <a:latin typeface="Calibri" charset="0"/>
              </a:rPr>
              <a:t>September 30, 2020</a:t>
            </a:fld>
            <a:endParaRPr lang="en-US" dirty="0">
              <a:latin typeface="Calibri" charset="0"/>
            </a:endParaRPr>
          </a:p>
        </p:txBody>
      </p:sp>
      <p:sp>
        <p:nvSpPr>
          <p:cNvPr id="30724" name="Slide Number Placeholder 4"/>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fontAlgn="base">
              <a:spcBef>
                <a:spcPct val="0"/>
              </a:spcBef>
              <a:spcAft>
                <a:spcPct val="0"/>
              </a:spcAft>
            </a:pPr>
            <a:fld id="{1E1A8818-5576-9A4A-A853-80736AFCC6CF}" type="slidenum">
              <a:rPr lang="en-US">
                <a:latin typeface="Calibri" charset="0"/>
              </a:rPr>
              <a:pPr fontAlgn="base">
                <a:spcBef>
                  <a:spcPct val="0"/>
                </a:spcBef>
                <a:spcAft>
                  <a:spcPct val="0"/>
                </a:spcAft>
              </a:pPr>
              <a:t>4</a:t>
            </a:fld>
            <a:endParaRPr lang="en-US" dirty="0">
              <a:latin typeface="Calibri" charset="0"/>
            </a:endParaRPr>
          </a:p>
        </p:txBody>
      </p:sp>
    </p:spTree>
    <p:extLst>
      <p:ext uri="{BB962C8B-B14F-4D97-AF65-F5344CB8AC3E}">
        <p14:creationId xmlns:p14="http://schemas.microsoft.com/office/powerpoint/2010/main" val="3358147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latin typeface="Arial" panose="020B0604020202020204" pitchFamily="34" charset="0"/>
                <a:cs typeface="Arial" panose="020B0604020202020204" pitchFamily="34" charset="0"/>
              </a:rPr>
              <a:t>To learn more about life insurance and how you can protect your family’s lifestyle, visit these additional resources. </a:t>
            </a:r>
          </a:p>
          <a:p>
            <a:endParaRPr lang="en-US" dirty="0"/>
          </a:p>
        </p:txBody>
      </p:sp>
      <p:sp>
        <p:nvSpPr>
          <p:cNvPr id="4" name="Date Placeholder 3"/>
          <p:cNvSpPr>
            <a:spLocks noGrp="1"/>
          </p:cNvSpPr>
          <p:nvPr>
            <p:ph type="dt" idx="1"/>
          </p:nvPr>
        </p:nvSpPr>
        <p:spPr/>
        <p:txBody>
          <a:bodyPr/>
          <a:lstStyle/>
          <a:p>
            <a:pPr>
              <a:defRPr/>
            </a:pPr>
            <a:fld id="{056EF7E3-89DB-411C-A541-EAD052BD4C23}" type="datetime4">
              <a:rPr lang="en-US" smtClean="0"/>
              <a:t>September 30, 2020</a:t>
            </a:fld>
            <a:endParaRPr lang="en-US"/>
          </a:p>
        </p:txBody>
      </p:sp>
      <p:sp>
        <p:nvSpPr>
          <p:cNvPr id="5" name="Slide Number Placeholder 4"/>
          <p:cNvSpPr>
            <a:spLocks noGrp="1"/>
          </p:cNvSpPr>
          <p:nvPr>
            <p:ph type="sldNum" sz="quarter" idx="5"/>
          </p:nvPr>
        </p:nvSpPr>
        <p:spPr/>
        <p:txBody>
          <a:bodyPr/>
          <a:lstStyle/>
          <a:p>
            <a:pPr>
              <a:defRPr/>
            </a:pPr>
            <a:fld id="{86CA6B5E-4A80-174E-ACF3-3E1260549E77}" type="slidenum">
              <a:rPr lang="en-US" smtClean="0"/>
              <a:pPr>
                <a:defRPr/>
              </a:pPr>
              <a:t>5</a:t>
            </a:fld>
            <a:endParaRPr lang="en-US"/>
          </a:p>
        </p:txBody>
      </p:sp>
    </p:spTree>
    <p:extLst>
      <p:ext uri="{BB962C8B-B14F-4D97-AF65-F5344CB8AC3E}">
        <p14:creationId xmlns:p14="http://schemas.microsoft.com/office/powerpoint/2010/main" val="3160145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And now for the fine print. </a:t>
            </a:r>
            <a:r>
              <a:rPr lang="en-US" sz="1200" dirty="0">
                <a:latin typeface="Arial" panose="020B0604020202020204" pitchFamily="34" charset="0"/>
                <a:cs typeface="Arial" panose="020B0604020202020204" pitchFamily="34" charset="0"/>
              </a:rPr>
              <a:t>This policy has exclusions, limitations, reduction of benefits. Please c</a:t>
            </a:r>
            <a:r>
              <a:rPr lang="en-US" dirty="0"/>
              <a:t>ontact your Human Resources for a certificate of coverage.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Thank you for attending our presentation.  If you need additional assistance understanding your benefits or help filing a claim, please contact The Standard at one of the numbers shown on this slide. </a:t>
            </a:r>
          </a:p>
        </p:txBody>
      </p:sp>
      <p:sp>
        <p:nvSpPr>
          <p:cNvPr id="4" name="Date Placeholder 3"/>
          <p:cNvSpPr>
            <a:spLocks noGrp="1"/>
          </p:cNvSpPr>
          <p:nvPr>
            <p:ph type="dt" idx="10"/>
          </p:nvPr>
        </p:nvSpPr>
        <p:spPr/>
        <p:txBody>
          <a:bodyPr/>
          <a:lstStyle/>
          <a:p>
            <a:pPr>
              <a:defRPr/>
            </a:pPr>
            <a:fld id="{056EF7E3-89DB-411C-A541-EAD052BD4C23}" type="datetime4">
              <a:rPr lang="en-US" smtClean="0"/>
              <a:t>September 30, 2020</a:t>
            </a:fld>
            <a:endParaRPr lang="en-US"/>
          </a:p>
        </p:txBody>
      </p:sp>
      <p:sp>
        <p:nvSpPr>
          <p:cNvPr id="5" name="Slide Number Placeholder 4"/>
          <p:cNvSpPr>
            <a:spLocks noGrp="1"/>
          </p:cNvSpPr>
          <p:nvPr>
            <p:ph type="sldNum" sz="quarter" idx="11"/>
          </p:nvPr>
        </p:nvSpPr>
        <p:spPr/>
        <p:txBody>
          <a:bodyPr/>
          <a:lstStyle/>
          <a:p>
            <a:pPr>
              <a:defRPr/>
            </a:pPr>
            <a:fld id="{86CA6B5E-4A80-174E-ACF3-3E1260549E77}" type="slidenum">
              <a:rPr lang="en-US" smtClean="0"/>
              <a:pPr>
                <a:defRPr/>
              </a:pPr>
              <a:t>6</a:t>
            </a:fld>
            <a:endParaRPr lang="en-US"/>
          </a:p>
        </p:txBody>
      </p:sp>
    </p:spTree>
    <p:extLst>
      <p:ext uri="{BB962C8B-B14F-4D97-AF65-F5344CB8AC3E}">
        <p14:creationId xmlns:p14="http://schemas.microsoft.com/office/powerpoint/2010/main" val="1536886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300" dirty="0">
                <a:latin typeface="Arial" panose="020B0604020202020204" pitchFamily="34" charset="0"/>
                <a:cs typeface="Arial" panose="020B0604020202020204" pitchFamily="34" charset="0"/>
              </a:rPr>
              <a:t>Questions?</a:t>
            </a:r>
          </a:p>
          <a:p>
            <a:r>
              <a:rPr lang="en-US" sz="1300" dirty="0">
                <a:latin typeface="Arial" panose="020B0604020202020204" pitchFamily="34" charset="0"/>
                <a:cs typeface="Arial" panose="020B0604020202020204" pitchFamily="34" charset="0"/>
              </a:rPr>
              <a:t>Please follow up with [Account Manager, Enrollment Specialist</a:t>
            </a:r>
            <a:r>
              <a:rPr lang="en-US" sz="1300">
                <a:latin typeface="Arial" panose="020B0604020202020204" pitchFamily="34" charset="0"/>
                <a:cs typeface="Arial" panose="020B0604020202020204" pitchFamily="34" charset="0"/>
              </a:rPr>
              <a:t>] about </a:t>
            </a:r>
            <a:r>
              <a:rPr lang="en-US" sz="1300" dirty="0">
                <a:latin typeface="Arial" panose="020B0604020202020204" pitchFamily="34" charset="0"/>
                <a:cs typeface="Arial" panose="020B0604020202020204" pitchFamily="34" charset="0"/>
              </a:rPr>
              <a:t>any outstanding questions or issues you may have.</a:t>
            </a:r>
          </a:p>
          <a:p>
            <a:endParaRPr lang="en-US" sz="1300" dirty="0">
              <a:latin typeface="Arial" panose="020B0604020202020204" pitchFamily="34" charset="0"/>
              <a:cs typeface="Arial" panose="020B0604020202020204" pitchFamily="34" charset="0"/>
            </a:endParaRPr>
          </a:p>
          <a:p>
            <a:r>
              <a:rPr lang="en-US" sz="1300" dirty="0">
                <a:latin typeface="Arial" panose="020B0604020202020204" pitchFamily="34" charset="0"/>
                <a:cs typeface="Arial" panose="020B0604020202020204" pitchFamily="34" charset="0"/>
              </a:rPr>
              <a:t>Thank you!</a:t>
            </a:r>
          </a:p>
        </p:txBody>
      </p:sp>
      <p:sp>
        <p:nvSpPr>
          <p:cNvPr id="4" name="Date Placeholder 3"/>
          <p:cNvSpPr>
            <a:spLocks noGrp="1"/>
          </p:cNvSpPr>
          <p:nvPr>
            <p:ph type="dt" sz="quarter" idx="1"/>
          </p:nvPr>
        </p:nvSpPr>
        <p:spPr/>
        <p:txBody>
          <a:bodyPr/>
          <a:lstStyle/>
          <a:p>
            <a:pPr>
              <a:defRPr/>
            </a:pPr>
            <a:fld id="{E1154E57-8D32-4759-8F5D-30CF2FB3E594}" type="datetime4">
              <a:rPr lang="en-US" smtClean="0"/>
              <a:pPr>
                <a:defRPr/>
              </a:pPr>
              <a:t>September 30, 2020</a:t>
            </a:fld>
            <a:endParaRPr lang="en-US" dirty="0"/>
          </a:p>
        </p:txBody>
      </p:sp>
      <p:sp>
        <p:nvSpPr>
          <p:cNvPr id="5" name="Slide Number Placeholder 4"/>
          <p:cNvSpPr>
            <a:spLocks noGrp="1"/>
          </p:cNvSpPr>
          <p:nvPr>
            <p:ph type="sldNum" sz="quarter" idx="5"/>
          </p:nvPr>
        </p:nvSpPr>
        <p:spPr/>
        <p:txBody>
          <a:bodyPr/>
          <a:lstStyle/>
          <a:p>
            <a:pPr>
              <a:defRPr/>
            </a:pPr>
            <a:fld id="{2B8B87DA-E99D-4FEA-9461-A09AAF821E93}" type="slidenum">
              <a:rPr lang="en-US" smtClean="0"/>
              <a:pPr>
                <a:defRPr/>
              </a:pPr>
              <a:t>7</a:t>
            </a:fld>
            <a:endParaRPr lang="en-US" dirty="0"/>
          </a:p>
        </p:txBody>
      </p:sp>
    </p:spTree>
    <p:extLst>
      <p:ext uri="{BB962C8B-B14F-4D97-AF65-F5344CB8AC3E}">
        <p14:creationId xmlns:p14="http://schemas.microsoft.com/office/powerpoint/2010/main" val="3838938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 Full Image">
    <p:spTree>
      <p:nvGrpSpPr>
        <p:cNvPr id="1" name=""/>
        <p:cNvGrpSpPr/>
        <p:nvPr/>
      </p:nvGrpSpPr>
      <p:grpSpPr>
        <a:xfrm>
          <a:off x="0" y="0"/>
          <a:ext cx="0" cy="0"/>
          <a:chOff x="0" y="0"/>
          <a:chExt cx="0" cy="0"/>
        </a:xfrm>
      </p:grpSpPr>
      <p:sp>
        <p:nvSpPr>
          <p:cNvPr id="10" name="Picture Placeholder 27"/>
          <p:cNvSpPr>
            <a:spLocks noGrp="1"/>
          </p:cNvSpPr>
          <p:nvPr>
            <p:ph type="pic" sz="quarter" idx="14"/>
          </p:nvPr>
        </p:nvSpPr>
        <p:spPr>
          <a:xfrm>
            <a:off x="0" y="0"/>
            <a:ext cx="9144000" cy="6858000"/>
          </a:xfrm>
          <a:prstGeom prst="rect">
            <a:avLst/>
          </a:prstGeom>
        </p:spPr>
        <p:txBody>
          <a:bodyPr vert="horz"/>
          <a:lstStyle>
            <a:lvl1pPr>
              <a:defRPr sz="2800"/>
            </a:lvl1pPr>
          </a:lstStyle>
          <a:p>
            <a:pPr lvl="0"/>
            <a:r>
              <a:rPr lang="en-US" noProof="0"/>
              <a:t>Drag picture to placeholder or click icon to add</a:t>
            </a:r>
            <a:endParaRPr lang="en-US" noProof="0" dirty="0"/>
          </a:p>
        </p:txBody>
      </p:sp>
      <p:sp>
        <p:nvSpPr>
          <p:cNvPr id="2" name="Title 1"/>
          <p:cNvSpPr>
            <a:spLocks noGrp="1"/>
          </p:cNvSpPr>
          <p:nvPr>
            <p:ph type="ctrTitle"/>
          </p:nvPr>
        </p:nvSpPr>
        <p:spPr>
          <a:xfrm>
            <a:off x="335280" y="5181600"/>
            <a:ext cx="6477000" cy="533400"/>
          </a:xfrm>
          <a:prstGeom prst="rect">
            <a:avLst/>
          </a:prstGeom>
        </p:spPr>
        <p:txBody>
          <a:bodyPr>
            <a:noAutofit/>
          </a:bodyPr>
          <a:lstStyle>
            <a:lvl1pPr algn="l">
              <a:defRPr sz="3600" b="0" i="0">
                <a:solidFill>
                  <a:schemeClr val="bg1"/>
                </a:solidFill>
                <a:latin typeface="Arial"/>
                <a:cs typeface="Arial"/>
              </a:defRPr>
            </a:lvl1pPr>
          </a:lstStyle>
          <a:p>
            <a:r>
              <a:rPr lang="en-US"/>
              <a:t>Click to edit Master title style</a:t>
            </a:r>
            <a:endParaRPr lang="en-US" dirty="0"/>
          </a:p>
        </p:txBody>
      </p:sp>
      <p:sp>
        <p:nvSpPr>
          <p:cNvPr id="9" name="Text Placeholder 8"/>
          <p:cNvSpPr>
            <a:spLocks noGrp="1"/>
          </p:cNvSpPr>
          <p:nvPr>
            <p:ph type="body" sz="quarter" idx="15"/>
          </p:nvPr>
        </p:nvSpPr>
        <p:spPr>
          <a:xfrm>
            <a:off x="335280" y="5829300"/>
            <a:ext cx="6553200" cy="381000"/>
          </a:xfrm>
          <a:prstGeom prst="rect">
            <a:avLst/>
          </a:prstGeom>
        </p:spPr>
        <p:txBody>
          <a:bodyPr vert="horz" anchor="b"/>
          <a:lstStyle>
            <a:lvl1pPr>
              <a:buNone/>
              <a:defRPr sz="1600" baseline="0">
                <a:solidFill>
                  <a:schemeClr val="bg1"/>
                </a:solidFill>
                <a:latin typeface="Arial"/>
                <a:cs typeface="Arial"/>
              </a:defRPr>
            </a:lvl1pPr>
          </a:lstStyle>
          <a:p>
            <a:pPr lvl="0"/>
            <a:r>
              <a:rPr lang="en-US"/>
              <a:t>Click to edit Master text styles</a:t>
            </a:r>
          </a:p>
        </p:txBody>
      </p:sp>
      <p:sp>
        <p:nvSpPr>
          <p:cNvPr id="5" name="Date Placeholder 3"/>
          <p:cNvSpPr>
            <a:spLocks noGrp="1"/>
          </p:cNvSpPr>
          <p:nvPr>
            <p:ph type="dt" sz="half" idx="16"/>
          </p:nvPr>
        </p:nvSpPr>
        <p:spPr>
          <a:xfrm>
            <a:off x="334963" y="6210300"/>
            <a:ext cx="1524000" cy="365125"/>
          </a:xfrm>
          <a:prstGeom prst="rect">
            <a:avLst/>
          </a:prstGeom>
        </p:spPr>
        <p:txBody>
          <a:bodyPr vert="horz" lIns="91440" tIns="45720" rIns="91440" bIns="45720" rtlCol="0" anchor="b"/>
          <a:lstStyle>
            <a:lvl1pPr algn="l" fontAlgn="auto">
              <a:spcBef>
                <a:spcPts val="0"/>
              </a:spcBef>
              <a:spcAft>
                <a:spcPts val="0"/>
              </a:spcAft>
              <a:defRPr sz="1100" smtClean="0">
                <a:solidFill>
                  <a:schemeClr val="bg1"/>
                </a:solidFill>
                <a:latin typeface="Arial"/>
                <a:ea typeface="+mn-ea"/>
                <a:cs typeface="Arial"/>
              </a:defRPr>
            </a:lvl1pPr>
          </a:lstStyle>
          <a:p>
            <a:pPr>
              <a:defRPr/>
            </a:pPr>
            <a:fld id="{5FD46475-D05D-4C4D-A896-5D2386B635AB}" type="datetime4">
              <a:rPr lang="en-US" smtClean="0"/>
              <a:t>September 30, 2020</a:t>
            </a:fld>
            <a:endParaRPr lang="en-US" dirty="0"/>
          </a:p>
        </p:txBody>
      </p:sp>
    </p:spTree>
    <p:extLst>
      <p:ext uri="{BB962C8B-B14F-4D97-AF65-F5344CB8AC3E}">
        <p14:creationId xmlns:p14="http://schemas.microsoft.com/office/powerpoint/2010/main" val="1866160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ll Out - Blu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 name="Title 1"/>
          <p:cNvSpPr>
            <a:spLocks noGrp="1"/>
          </p:cNvSpPr>
          <p:nvPr>
            <p:ph type="ctrTitle"/>
          </p:nvPr>
        </p:nvSpPr>
        <p:spPr>
          <a:xfrm>
            <a:off x="685800" y="2743200"/>
            <a:ext cx="8153400" cy="533400"/>
          </a:xfrm>
          <a:prstGeom prst="rect">
            <a:avLst/>
          </a:prstGeom>
        </p:spPr>
        <p:txBody>
          <a:bodyPr anchor="ctr" anchorCtr="0">
            <a:noAutofit/>
          </a:bodyPr>
          <a:lstStyle>
            <a:lvl1pPr algn="l">
              <a:defRPr sz="3600" b="0" i="0">
                <a:solidFill>
                  <a:schemeClr val="bg1"/>
                </a:solidFill>
                <a:latin typeface="Arial"/>
                <a:cs typeface="Arial"/>
              </a:defRPr>
            </a:lvl1pPr>
          </a:lstStyle>
          <a:p>
            <a:r>
              <a:rPr lang="en-US"/>
              <a:t>Click to edit Master title style</a:t>
            </a:r>
            <a:endParaRPr lang="en-US" dirty="0"/>
          </a:p>
        </p:txBody>
      </p:sp>
      <p:sp>
        <p:nvSpPr>
          <p:cNvPr id="7" name="Slide Number Placeholder 5"/>
          <p:cNvSpPr>
            <a:spLocks noGrp="1"/>
          </p:cNvSpPr>
          <p:nvPr>
            <p:ph type="sldNum" sz="quarter" idx="10"/>
          </p:nvPr>
        </p:nvSpPr>
        <p:spPr>
          <a:xfrm>
            <a:off x="155448" y="6373368"/>
            <a:ext cx="457200" cy="365125"/>
          </a:xfrm>
          <a:prstGeom prst="rect">
            <a:avLst/>
          </a:prstGeom>
        </p:spPr>
        <p:txBody>
          <a:bodyPr anchor="b"/>
          <a:lstStyle>
            <a:lvl1pPr algn="l" fontAlgn="auto">
              <a:spcBef>
                <a:spcPts val="0"/>
              </a:spcBef>
              <a:spcAft>
                <a:spcPts val="0"/>
              </a:spcAft>
              <a:defRPr sz="1100" smtClean="0">
                <a:solidFill>
                  <a:schemeClr val="bg1"/>
                </a:solidFill>
                <a:latin typeface="Arial" pitchFamily="34" charset="0"/>
                <a:ea typeface="+mn-ea"/>
                <a:cs typeface="Arial" pitchFamily="34" charset="0"/>
              </a:defRPr>
            </a:lvl1pPr>
          </a:lstStyle>
          <a:p>
            <a:pPr>
              <a:defRPr/>
            </a:pPr>
            <a:fld id="{4A2B1605-E7CE-D54B-BE9E-F1AFECCD8D21}" type="slidenum">
              <a:rPr lang="en-US"/>
              <a:pPr>
                <a:defRPr/>
              </a:pPr>
              <a:t>‹#›</a:t>
            </a:fld>
            <a:endParaRPr lang="en-US" dirty="0"/>
          </a:p>
        </p:txBody>
      </p:sp>
      <p:sp>
        <p:nvSpPr>
          <p:cNvPr id="8" name="Footer Placeholder 4"/>
          <p:cNvSpPr>
            <a:spLocks noGrp="1"/>
          </p:cNvSpPr>
          <p:nvPr>
            <p:ph type="ftr" sz="quarter" idx="11"/>
          </p:nvPr>
        </p:nvSpPr>
        <p:spPr>
          <a:xfrm>
            <a:off x="2286000" y="6373368"/>
            <a:ext cx="2895600" cy="342900"/>
          </a:xfrm>
          <a:prstGeom prst="rect">
            <a:avLst/>
          </a:prstGeom>
        </p:spPr>
        <p:txBody>
          <a:bodyPr anchor="b"/>
          <a:lstStyle>
            <a:lvl1pPr algn="ctr" fontAlgn="auto">
              <a:spcBef>
                <a:spcPts val="0"/>
              </a:spcBef>
              <a:spcAft>
                <a:spcPts val="0"/>
              </a:spcAft>
              <a:defRPr sz="1100" dirty="0">
                <a:solidFill>
                  <a:schemeClr val="bg1"/>
                </a:solidFill>
                <a:latin typeface="Arial" pitchFamily="34" charset="0"/>
                <a:ea typeface="+mn-ea"/>
                <a:cs typeface="Arial" pitchFamily="34" charset="0"/>
              </a:defRPr>
            </a:lvl1pPr>
          </a:lstStyle>
          <a:p>
            <a:pPr>
              <a:defRPr/>
            </a:pPr>
            <a:r>
              <a:rPr lang="en-US" dirty="0"/>
              <a:t>Company Confidential </a:t>
            </a:r>
          </a:p>
        </p:txBody>
      </p:sp>
      <p:sp>
        <p:nvSpPr>
          <p:cNvPr id="9" name="Date Placeholder 3"/>
          <p:cNvSpPr>
            <a:spLocks noGrp="1"/>
          </p:cNvSpPr>
          <p:nvPr>
            <p:ph type="dt" sz="half" idx="12"/>
          </p:nvPr>
        </p:nvSpPr>
        <p:spPr>
          <a:xfrm>
            <a:off x="758952" y="6373368"/>
            <a:ext cx="1524000" cy="365125"/>
          </a:xfrm>
          <a:prstGeom prst="rect">
            <a:avLst/>
          </a:prstGeom>
        </p:spPr>
        <p:txBody>
          <a:bodyPr vert="horz" lIns="91440" tIns="45720" rIns="91440" bIns="45720" rtlCol="0" anchor="b"/>
          <a:lstStyle>
            <a:lvl1pPr algn="l" fontAlgn="auto">
              <a:spcBef>
                <a:spcPts val="0"/>
              </a:spcBef>
              <a:spcAft>
                <a:spcPts val="0"/>
              </a:spcAft>
              <a:defRPr sz="1100" smtClean="0">
                <a:solidFill>
                  <a:schemeClr val="bg1"/>
                </a:solidFill>
                <a:latin typeface="Arial"/>
                <a:ea typeface="+mn-ea"/>
                <a:cs typeface="Arial"/>
              </a:defRPr>
            </a:lvl1pPr>
          </a:lstStyle>
          <a:p>
            <a:pPr>
              <a:defRPr/>
            </a:pPr>
            <a:fld id="{126698D3-0EED-4C56-8EB7-23EA621B4C22}" type="datetime4">
              <a:rPr lang="en-US" smtClean="0"/>
              <a:t>September 30, 2020</a:t>
            </a:fld>
            <a:endParaRPr lang="en-US" dirty="0"/>
          </a:p>
        </p:txBody>
      </p:sp>
    </p:spTree>
    <p:extLst>
      <p:ext uri="{BB962C8B-B14F-4D97-AF65-F5344CB8AC3E}">
        <p14:creationId xmlns:p14="http://schemas.microsoft.com/office/powerpoint/2010/main" val="2804135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all Out - Gree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685800" y="2743200"/>
            <a:ext cx="8153400" cy="533400"/>
          </a:xfrm>
          <a:prstGeom prst="rect">
            <a:avLst/>
          </a:prstGeom>
        </p:spPr>
        <p:txBody>
          <a:bodyPr anchor="ctr" anchorCtr="0">
            <a:noAutofit/>
          </a:bodyPr>
          <a:lstStyle>
            <a:lvl1pPr algn="l">
              <a:defRPr sz="3600" b="0" i="0">
                <a:solidFill>
                  <a:schemeClr val="bg1"/>
                </a:solidFill>
                <a:latin typeface="Arial"/>
                <a:cs typeface="Arial"/>
              </a:defRPr>
            </a:lvl1pPr>
          </a:lstStyle>
          <a:p>
            <a:r>
              <a:rPr lang="en-US"/>
              <a:t>Click to edit Master title style</a:t>
            </a:r>
            <a:endParaRPr lang="en-US" dirty="0"/>
          </a:p>
        </p:txBody>
      </p:sp>
      <p:sp>
        <p:nvSpPr>
          <p:cNvPr id="8" name="Slide Number Placeholder 5"/>
          <p:cNvSpPr>
            <a:spLocks noGrp="1"/>
          </p:cNvSpPr>
          <p:nvPr>
            <p:ph type="sldNum" sz="quarter" idx="10"/>
          </p:nvPr>
        </p:nvSpPr>
        <p:spPr>
          <a:xfrm>
            <a:off x="155448" y="6373368"/>
            <a:ext cx="457200" cy="365125"/>
          </a:xfrm>
          <a:prstGeom prst="rect">
            <a:avLst/>
          </a:prstGeom>
        </p:spPr>
        <p:txBody>
          <a:bodyPr anchor="b"/>
          <a:lstStyle>
            <a:lvl1pPr algn="l" fontAlgn="auto">
              <a:spcBef>
                <a:spcPts val="0"/>
              </a:spcBef>
              <a:spcAft>
                <a:spcPts val="0"/>
              </a:spcAft>
              <a:defRPr sz="1100" smtClean="0">
                <a:solidFill>
                  <a:schemeClr val="bg1"/>
                </a:solidFill>
                <a:latin typeface="Arial" pitchFamily="34" charset="0"/>
                <a:ea typeface="+mn-ea"/>
                <a:cs typeface="Arial" pitchFamily="34" charset="0"/>
              </a:defRPr>
            </a:lvl1pPr>
          </a:lstStyle>
          <a:p>
            <a:pPr>
              <a:defRPr/>
            </a:pPr>
            <a:fld id="{4A2B1605-E7CE-D54B-BE9E-F1AFECCD8D21}" type="slidenum">
              <a:rPr lang="en-US"/>
              <a:pPr>
                <a:defRPr/>
              </a:pPr>
              <a:t>‹#›</a:t>
            </a:fld>
            <a:endParaRPr lang="en-US" dirty="0"/>
          </a:p>
        </p:txBody>
      </p:sp>
      <p:sp>
        <p:nvSpPr>
          <p:cNvPr id="9" name="Footer Placeholder 4"/>
          <p:cNvSpPr>
            <a:spLocks noGrp="1"/>
          </p:cNvSpPr>
          <p:nvPr>
            <p:ph type="ftr" sz="quarter" idx="11"/>
          </p:nvPr>
        </p:nvSpPr>
        <p:spPr>
          <a:xfrm>
            <a:off x="2286000" y="6373368"/>
            <a:ext cx="2895600" cy="342900"/>
          </a:xfrm>
          <a:prstGeom prst="rect">
            <a:avLst/>
          </a:prstGeom>
        </p:spPr>
        <p:txBody>
          <a:bodyPr anchor="b"/>
          <a:lstStyle>
            <a:lvl1pPr algn="ctr" fontAlgn="auto">
              <a:spcBef>
                <a:spcPts val="0"/>
              </a:spcBef>
              <a:spcAft>
                <a:spcPts val="0"/>
              </a:spcAft>
              <a:defRPr sz="1100" dirty="0">
                <a:solidFill>
                  <a:schemeClr val="bg1"/>
                </a:solidFill>
                <a:latin typeface="Arial" pitchFamily="34" charset="0"/>
                <a:ea typeface="+mn-ea"/>
                <a:cs typeface="Arial" pitchFamily="34" charset="0"/>
              </a:defRPr>
            </a:lvl1pPr>
          </a:lstStyle>
          <a:p>
            <a:pPr>
              <a:defRPr/>
            </a:pPr>
            <a:r>
              <a:rPr lang="en-US" dirty="0"/>
              <a:t>Company Confidential </a:t>
            </a:r>
          </a:p>
        </p:txBody>
      </p:sp>
      <p:sp>
        <p:nvSpPr>
          <p:cNvPr id="10" name="Date Placeholder 3"/>
          <p:cNvSpPr>
            <a:spLocks noGrp="1"/>
          </p:cNvSpPr>
          <p:nvPr>
            <p:ph type="dt" sz="half" idx="12"/>
          </p:nvPr>
        </p:nvSpPr>
        <p:spPr>
          <a:xfrm>
            <a:off x="758952" y="6373368"/>
            <a:ext cx="1524000" cy="365125"/>
          </a:xfrm>
          <a:prstGeom prst="rect">
            <a:avLst/>
          </a:prstGeom>
        </p:spPr>
        <p:txBody>
          <a:bodyPr vert="horz" lIns="91440" tIns="45720" rIns="91440" bIns="45720" rtlCol="0" anchor="b"/>
          <a:lstStyle>
            <a:lvl1pPr algn="l" fontAlgn="auto">
              <a:spcBef>
                <a:spcPts val="0"/>
              </a:spcBef>
              <a:spcAft>
                <a:spcPts val="0"/>
              </a:spcAft>
              <a:defRPr sz="1100" smtClean="0">
                <a:solidFill>
                  <a:schemeClr val="bg1"/>
                </a:solidFill>
                <a:latin typeface="Arial"/>
                <a:ea typeface="+mn-ea"/>
                <a:cs typeface="Arial"/>
              </a:defRPr>
            </a:lvl1pPr>
          </a:lstStyle>
          <a:p>
            <a:pPr>
              <a:defRPr/>
            </a:pPr>
            <a:fld id="{126698D3-0EED-4C56-8EB7-23EA621B4C22}" type="datetime4">
              <a:rPr lang="en-US" smtClean="0"/>
              <a:t>September 30, 2020</a:t>
            </a:fld>
            <a:endParaRPr lang="en-US" dirty="0"/>
          </a:p>
        </p:txBody>
      </p:sp>
    </p:spTree>
    <p:extLst>
      <p:ext uri="{BB962C8B-B14F-4D97-AF65-F5344CB8AC3E}">
        <p14:creationId xmlns:p14="http://schemas.microsoft.com/office/powerpoint/2010/main" val="1959000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all Out - Cya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685800" y="2743200"/>
            <a:ext cx="8153400" cy="533400"/>
          </a:xfrm>
          <a:prstGeom prst="rect">
            <a:avLst/>
          </a:prstGeom>
        </p:spPr>
        <p:txBody>
          <a:bodyPr anchor="ctr" anchorCtr="0">
            <a:noAutofit/>
          </a:bodyPr>
          <a:lstStyle>
            <a:lvl1pPr algn="l">
              <a:defRPr sz="3600" b="0" i="0">
                <a:solidFill>
                  <a:schemeClr val="bg1"/>
                </a:solidFill>
                <a:latin typeface="Arial"/>
                <a:cs typeface="Arial"/>
              </a:defRPr>
            </a:lvl1pPr>
          </a:lstStyle>
          <a:p>
            <a:r>
              <a:rPr lang="en-US"/>
              <a:t>Click to edit Master title style</a:t>
            </a:r>
            <a:endParaRPr lang="en-US" dirty="0"/>
          </a:p>
        </p:txBody>
      </p:sp>
      <p:sp>
        <p:nvSpPr>
          <p:cNvPr id="8" name="Slide Number Placeholder 5"/>
          <p:cNvSpPr>
            <a:spLocks noGrp="1"/>
          </p:cNvSpPr>
          <p:nvPr>
            <p:ph type="sldNum" sz="quarter" idx="10"/>
          </p:nvPr>
        </p:nvSpPr>
        <p:spPr>
          <a:xfrm>
            <a:off x="155448" y="6373368"/>
            <a:ext cx="457200" cy="365125"/>
          </a:xfrm>
          <a:prstGeom prst="rect">
            <a:avLst/>
          </a:prstGeom>
        </p:spPr>
        <p:txBody>
          <a:bodyPr anchor="b"/>
          <a:lstStyle>
            <a:lvl1pPr algn="l" fontAlgn="auto">
              <a:spcBef>
                <a:spcPts val="0"/>
              </a:spcBef>
              <a:spcAft>
                <a:spcPts val="0"/>
              </a:spcAft>
              <a:defRPr sz="1100" smtClean="0">
                <a:solidFill>
                  <a:schemeClr val="bg1"/>
                </a:solidFill>
                <a:latin typeface="Arial" pitchFamily="34" charset="0"/>
                <a:ea typeface="+mn-ea"/>
                <a:cs typeface="Arial" pitchFamily="34" charset="0"/>
              </a:defRPr>
            </a:lvl1pPr>
          </a:lstStyle>
          <a:p>
            <a:pPr>
              <a:defRPr/>
            </a:pPr>
            <a:fld id="{4A2B1605-E7CE-D54B-BE9E-F1AFECCD8D21}" type="slidenum">
              <a:rPr lang="en-US"/>
              <a:pPr>
                <a:defRPr/>
              </a:pPr>
              <a:t>‹#›</a:t>
            </a:fld>
            <a:endParaRPr lang="en-US" dirty="0"/>
          </a:p>
        </p:txBody>
      </p:sp>
      <p:sp>
        <p:nvSpPr>
          <p:cNvPr id="9" name="Footer Placeholder 4"/>
          <p:cNvSpPr>
            <a:spLocks noGrp="1"/>
          </p:cNvSpPr>
          <p:nvPr>
            <p:ph type="ftr" sz="quarter" idx="11"/>
          </p:nvPr>
        </p:nvSpPr>
        <p:spPr>
          <a:xfrm>
            <a:off x="2286000" y="6373368"/>
            <a:ext cx="2895600" cy="342900"/>
          </a:xfrm>
          <a:prstGeom prst="rect">
            <a:avLst/>
          </a:prstGeom>
        </p:spPr>
        <p:txBody>
          <a:bodyPr anchor="b"/>
          <a:lstStyle>
            <a:lvl1pPr algn="ctr" fontAlgn="auto">
              <a:spcBef>
                <a:spcPts val="0"/>
              </a:spcBef>
              <a:spcAft>
                <a:spcPts val="0"/>
              </a:spcAft>
              <a:defRPr sz="1100" dirty="0">
                <a:solidFill>
                  <a:schemeClr val="bg1"/>
                </a:solidFill>
                <a:latin typeface="Arial" pitchFamily="34" charset="0"/>
                <a:ea typeface="+mn-ea"/>
                <a:cs typeface="Arial" pitchFamily="34" charset="0"/>
              </a:defRPr>
            </a:lvl1pPr>
          </a:lstStyle>
          <a:p>
            <a:pPr>
              <a:defRPr/>
            </a:pPr>
            <a:r>
              <a:rPr lang="en-US" dirty="0"/>
              <a:t>Company Confidential </a:t>
            </a:r>
          </a:p>
        </p:txBody>
      </p:sp>
      <p:sp>
        <p:nvSpPr>
          <p:cNvPr id="10" name="Date Placeholder 3"/>
          <p:cNvSpPr>
            <a:spLocks noGrp="1"/>
          </p:cNvSpPr>
          <p:nvPr>
            <p:ph type="dt" sz="half" idx="12"/>
          </p:nvPr>
        </p:nvSpPr>
        <p:spPr>
          <a:xfrm>
            <a:off x="758952" y="6373368"/>
            <a:ext cx="1524000" cy="365125"/>
          </a:xfrm>
          <a:prstGeom prst="rect">
            <a:avLst/>
          </a:prstGeom>
        </p:spPr>
        <p:txBody>
          <a:bodyPr vert="horz" lIns="91440" tIns="45720" rIns="91440" bIns="45720" rtlCol="0" anchor="b"/>
          <a:lstStyle>
            <a:lvl1pPr algn="l" fontAlgn="auto">
              <a:spcBef>
                <a:spcPts val="0"/>
              </a:spcBef>
              <a:spcAft>
                <a:spcPts val="0"/>
              </a:spcAft>
              <a:defRPr sz="1100" smtClean="0">
                <a:solidFill>
                  <a:schemeClr val="bg1"/>
                </a:solidFill>
                <a:latin typeface="Arial"/>
                <a:ea typeface="+mn-ea"/>
                <a:cs typeface="Arial"/>
              </a:defRPr>
            </a:lvl1pPr>
          </a:lstStyle>
          <a:p>
            <a:pPr>
              <a:defRPr/>
            </a:pPr>
            <a:fld id="{126698D3-0EED-4C56-8EB7-23EA621B4C22}" type="datetime4">
              <a:rPr lang="en-US" smtClean="0"/>
              <a:t>September 30, 2020</a:t>
            </a:fld>
            <a:endParaRPr lang="en-US" dirty="0"/>
          </a:p>
        </p:txBody>
      </p:sp>
    </p:spTree>
    <p:extLst>
      <p:ext uri="{BB962C8B-B14F-4D97-AF65-F5344CB8AC3E}">
        <p14:creationId xmlns:p14="http://schemas.microsoft.com/office/powerpoint/2010/main" val="2514820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vdr - Yellow">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685800" y="2743200"/>
            <a:ext cx="8153400" cy="533400"/>
          </a:xfrm>
          <a:prstGeom prst="rect">
            <a:avLst/>
          </a:prstGeom>
        </p:spPr>
        <p:txBody>
          <a:bodyPr anchor="ctr" anchorCtr="0">
            <a:noAutofit/>
          </a:bodyPr>
          <a:lstStyle>
            <a:lvl1pPr algn="l">
              <a:defRPr sz="3600" b="0" i="0">
                <a:solidFill>
                  <a:schemeClr val="bg1"/>
                </a:solidFill>
                <a:latin typeface="Arial"/>
                <a:cs typeface="Arial"/>
              </a:defRPr>
            </a:lvl1pPr>
          </a:lstStyle>
          <a:p>
            <a:r>
              <a:rPr lang="en-US"/>
              <a:t>Click to edit Master title style</a:t>
            </a:r>
            <a:endParaRPr lang="en-US" dirty="0"/>
          </a:p>
        </p:txBody>
      </p:sp>
      <p:sp>
        <p:nvSpPr>
          <p:cNvPr id="8" name="Slide Number Placeholder 5"/>
          <p:cNvSpPr>
            <a:spLocks noGrp="1"/>
          </p:cNvSpPr>
          <p:nvPr>
            <p:ph type="sldNum" sz="quarter" idx="10"/>
          </p:nvPr>
        </p:nvSpPr>
        <p:spPr>
          <a:xfrm>
            <a:off x="155448" y="6373368"/>
            <a:ext cx="457200" cy="365125"/>
          </a:xfrm>
          <a:prstGeom prst="rect">
            <a:avLst/>
          </a:prstGeom>
        </p:spPr>
        <p:txBody>
          <a:bodyPr anchor="b"/>
          <a:lstStyle>
            <a:lvl1pPr algn="l" fontAlgn="auto">
              <a:spcBef>
                <a:spcPts val="0"/>
              </a:spcBef>
              <a:spcAft>
                <a:spcPts val="0"/>
              </a:spcAft>
              <a:defRPr sz="1100" smtClean="0">
                <a:solidFill>
                  <a:schemeClr val="bg1"/>
                </a:solidFill>
                <a:latin typeface="Arial" pitchFamily="34" charset="0"/>
                <a:ea typeface="+mn-ea"/>
                <a:cs typeface="Arial" pitchFamily="34" charset="0"/>
              </a:defRPr>
            </a:lvl1pPr>
          </a:lstStyle>
          <a:p>
            <a:pPr>
              <a:defRPr/>
            </a:pPr>
            <a:fld id="{4A2B1605-E7CE-D54B-BE9E-F1AFECCD8D21}" type="slidenum">
              <a:rPr lang="en-US"/>
              <a:pPr>
                <a:defRPr/>
              </a:pPr>
              <a:t>‹#›</a:t>
            </a:fld>
            <a:endParaRPr lang="en-US" dirty="0"/>
          </a:p>
        </p:txBody>
      </p:sp>
      <p:sp>
        <p:nvSpPr>
          <p:cNvPr id="9" name="Footer Placeholder 4"/>
          <p:cNvSpPr>
            <a:spLocks noGrp="1"/>
          </p:cNvSpPr>
          <p:nvPr>
            <p:ph type="ftr" sz="quarter" idx="11"/>
          </p:nvPr>
        </p:nvSpPr>
        <p:spPr>
          <a:xfrm>
            <a:off x="2286000" y="6373368"/>
            <a:ext cx="2895600" cy="342900"/>
          </a:xfrm>
          <a:prstGeom prst="rect">
            <a:avLst/>
          </a:prstGeom>
        </p:spPr>
        <p:txBody>
          <a:bodyPr anchor="b"/>
          <a:lstStyle>
            <a:lvl1pPr algn="ctr" fontAlgn="auto">
              <a:spcBef>
                <a:spcPts val="0"/>
              </a:spcBef>
              <a:spcAft>
                <a:spcPts val="0"/>
              </a:spcAft>
              <a:defRPr sz="1100" dirty="0">
                <a:solidFill>
                  <a:schemeClr val="bg1"/>
                </a:solidFill>
                <a:latin typeface="Arial" pitchFamily="34" charset="0"/>
                <a:ea typeface="+mn-ea"/>
                <a:cs typeface="Arial" pitchFamily="34" charset="0"/>
              </a:defRPr>
            </a:lvl1pPr>
          </a:lstStyle>
          <a:p>
            <a:pPr>
              <a:defRPr/>
            </a:pPr>
            <a:r>
              <a:rPr lang="en-US" dirty="0"/>
              <a:t>Company Confidential </a:t>
            </a:r>
          </a:p>
        </p:txBody>
      </p:sp>
      <p:sp>
        <p:nvSpPr>
          <p:cNvPr id="10" name="Date Placeholder 3"/>
          <p:cNvSpPr>
            <a:spLocks noGrp="1"/>
          </p:cNvSpPr>
          <p:nvPr>
            <p:ph type="dt" sz="half" idx="12"/>
          </p:nvPr>
        </p:nvSpPr>
        <p:spPr>
          <a:xfrm>
            <a:off x="758952" y="6373368"/>
            <a:ext cx="1524000" cy="365125"/>
          </a:xfrm>
          <a:prstGeom prst="rect">
            <a:avLst/>
          </a:prstGeom>
        </p:spPr>
        <p:txBody>
          <a:bodyPr vert="horz" lIns="91440" tIns="45720" rIns="91440" bIns="45720" rtlCol="0" anchor="b"/>
          <a:lstStyle>
            <a:lvl1pPr algn="l" fontAlgn="auto">
              <a:spcBef>
                <a:spcPts val="0"/>
              </a:spcBef>
              <a:spcAft>
                <a:spcPts val="0"/>
              </a:spcAft>
              <a:defRPr sz="1100" smtClean="0">
                <a:solidFill>
                  <a:schemeClr val="bg1"/>
                </a:solidFill>
                <a:latin typeface="Arial"/>
                <a:ea typeface="+mn-ea"/>
                <a:cs typeface="Arial"/>
              </a:defRPr>
            </a:lvl1pPr>
          </a:lstStyle>
          <a:p>
            <a:pPr>
              <a:defRPr/>
            </a:pPr>
            <a:fld id="{126698D3-0EED-4C56-8EB7-23EA621B4C22}" type="datetime4">
              <a:rPr lang="en-US" smtClean="0"/>
              <a:t>September 30, 2020</a:t>
            </a:fld>
            <a:endParaRPr lang="en-US" dirty="0"/>
          </a:p>
        </p:txBody>
      </p:sp>
    </p:spTree>
    <p:extLst>
      <p:ext uri="{BB962C8B-B14F-4D97-AF65-F5344CB8AC3E}">
        <p14:creationId xmlns:p14="http://schemas.microsoft.com/office/powerpoint/2010/main" val="872372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Slide with logo">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28749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IC Closing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3938512"/>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NY Closing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9538947"/>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JOINT Closing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1847693"/>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066800"/>
            <a:ext cx="8153400" cy="4191000"/>
          </a:xfrm>
          <a:prstGeom prst="rect">
            <a:avLst/>
          </a:prstGeom>
        </p:spPr>
        <p:txBody>
          <a:bodyPr/>
          <a:lstStyle>
            <a:lvl1pPr marL="233363" indent="-233363">
              <a:lnSpc>
                <a:spcPct val="100000"/>
              </a:lnSpc>
              <a:spcAft>
                <a:spcPts val="300"/>
              </a:spcAft>
              <a:buFont typeface="Arial" pitchFamily="34" charset="0"/>
              <a:buChar char="•"/>
              <a:defRPr sz="2200">
                <a:solidFill>
                  <a:srgbClr val="000000"/>
                </a:solidFill>
                <a:latin typeface="Arial" pitchFamily="34" charset="0"/>
                <a:cs typeface="Arial" pitchFamily="34" charset="0"/>
              </a:defRPr>
            </a:lvl1pPr>
            <a:lvl2pPr marL="690563" indent="-233363">
              <a:lnSpc>
                <a:spcPct val="100000"/>
              </a:lnSpc>
              <a:spcAft>
                <a:spcPts val="400"/>
              </a:spcAft>
              <a:buFont typeface="Arial" pitchFamily="34" charset="0"/>
              <a:buChar char="•"/>
              <a:defRPr sz="1800" baseline="0">
                <a:solidFill>
                  <a:srgbClr val="000000"/>
                </a:solidFill>
                <a:latin typeface="Arial" pitchFamily="34" charset="0"/>
                <a:cs typeface="Arial" pitchFamily="34" charset="0"/>
              </a:defRPr>
            </a:lvl2pPr>
            <a:lvl3pPr>
              <a:lnSpc>
                <a:spcPct val="100000"/>
              </a:lnSpc>
              <a:spcAft>
                <a:spcPts val="300"/>
              </a:spcAft>
              <a:buFont typeface="Arial" pitchFamily="34" charset="0"/>
              <a:buChar char="–"/>
              <a:defRPr sz="1600">
                <a:solidFill>
                  <a:srgbClr val="000000"/>
                </a:solidFill>
                <a:latin typeface="Arial" pitchFamily="34" charset="0"/>
                <a:cs typeface="Arial" pitchFamily="34" charset="0"/>
              </a:defRPr>
            </a:lvl3pPr>
          </a:lstStyle>
          <a:p>
            <a:pPr lvl="0"/>
            <a:r>
              <a:rPr lang="en-US" dirty="0"/>
              <a:t>Click to edit Master text styles</a:t>
            </a:r>
          </a:p>
          <a:p>
            <a:pPr lvl="1"/>
            <a:r>
              <a:rPr lang="en-US" dirty="0"/>
              <a:t>Level 2</a:t>
            </a:r>
          </a:p>
          <a:p>
            <a:pPr lvl="2"/>
            <a:r>
              <a:rPr lang="en-US" dirty="0"/>
              <a:t>Level 3</a:t>
            </a:r>
          </a:p>
        </p:txBody>
      </p:sp>
      <p:sp>
        <p:nvSpPr>
          <p:cNvPr id="12" name="Title 1"/>
          <p:cNvSpPr>
            <a:spLocks noGrp="1"/>
          </p:cNvSpPr>
          <p:nvPr>
            <p:ph type="ctrTitle"/>
          </p:nvPr>
        </p:nvSpPr>
        <p:spPr>
          <a:xfrm>
            <a:off x="685800" y="228600"/>
            <a:ext cx="8153400" cy="533400"/>
          </a:xfrm>
          <a:prstGeom prst="rect">
            <a:avLst/>
          </a:prstGeom>
        </p:spPr>
        <p:txBody>
          <a:bodyPr>
            <a:noAutofit/>
          </a:bodyPr>
          <a:lstStyle>
            <a:lvl1pPr algn="l">
              <a:defRPr sz="3200" b="1" i="0">
                <a:solidFill>
                  <a:srgbClr val="125DAB"/>
                </a:solidFill>
                <a:latin typeface="Arial"/>
                <a:cs typeface="Arial"/>
              </a:defRPr>
            </a:lvl1pPr>
          </a:lstStyle>
          <a:p>
            <a:r>
              <a:rPr lang="en-US" dirty="0"/>
              <a:t>Click to edit Master title style</a:t>
            </a:r>
          </a:p>
        </p:txBody>
      </p:sp>
      <p:sp>
        <p:nvSpPr>
          <p:cNvPr id="4" name="Slide Number Placeholder 5"/>
          <p:cNvSpPr>
            <a:spLocks noGrp="1"/>
          </p:cNvSpPr>
          <p:nvPr>
            <p:ph type="sldNum" sz="quarter" idx="10"/>
          </p:nvPr>
        </p:nvSpPr>
        <p:spPr>
          <a:xfrm>
            <a:off x="152400" y="6375400"/>
            <a:ext cx="457200" cy="365125"/>
          </a:xfrm>
          <a:prstGeom prst="rect">
            <a:avLst/>
          </a:prstGeom>
        </p:spPr>
        <p:txBody>
          <a:bodyPr anchor="b"/>
          <a:lstStyle>
            <a:lvl1pPr algn="l" fontAlgn="auto">
              <a:spcBef>
                <a:spcPts val="0"/>
              </a:spcBef>
              <a:spcAft>
                <a:spcPts val="0"/>
              </a:spcAft>
              <a:defRPr sz="1100">
                <a:solidFill>
                  <a:srgbClr val="125DAB"/>
                </a:solidFill>
                <a:latin typeface="Arial" pitchFamily="34" charset="0"/>
                <a:cs typeface="Arial" pitchFamily="34" charset="0"/>
              </a:defRPr>
            </a:lvl1pPr>
          </a:lstStyle>
          <a:p>
            <a:pPr>
              <a:defRPr/>
            </a:pPr>
            <a:fld id="{C7C29990-0B92-4227-99E8-BE1844AFE643}" type="slidenum">
              <a:rPr lang="en-US"/>
              <a:pPr>
                <a:defRPr/>
              </a:pPr>
              <a:t>‹#›</a:t>
            </a:fld>
            <a:endParaRPr lang="en-US" dirty="0"/>
          </a:p>
        </p:txBody>
      </p:sp>
      <p:sp>
        <p:nvSpPr>
          <p:cNvPr id="5" name="Footer Placeholder 4"/>
          <p:cNvSpPr>
            <a:spLocks noGrp="1"/>
          </p:cNvSpPr>
          <p:nvPr>
            <p:ph type="ftr" sz="quarter" idx="11"/>
          </p:nvPr>
        </p:nvSpPr>
        <p:spPr>
          <a:xfrm>
            <a:off x="2971800" y="6400800"/>
            <a:ext cx="2895600" cy="342900"/>
          </a:xfrm>
          <a:prstGeom prst="rect">
            <a:avLst/>
          </a:prstGeom>
        </p:spPr>
        <p:txBody>
          <a:bodyPr anchor="b"/>
          <a:lstStyle>
            <a:lvl1pPr algn="ctr" fontAlgn="auto">
              <a:spcBef>
                <a:spcPts val="0"/>
              </a:spcBef>
              <a:spcAft>
                <a:spcPts val="0"/>
              </a:spcAft>
              <a:defRPr sz="1100">
                <a:solidFill>
                  <a:srgbClr val="125DAB"/>
                </a:solidFill>
                <a:latin typeface="Arial" pitchFamily="34" charset="0"/>
                <a:cs typeface="Arial" pitchFamily="34" charset="0"/>
              </a:defRPr>
            </a:lvl1pPr>
          </a:lstStyle>
          <a:p>
            <a:pPr>
              <a:defRPr/>
            </a:pPr>
            <a:r>
              <a:rPr lang="en-US" dirty="0"/>
              <a:t>Company Confidential</a:t>
            </a:r>
          </a:p>
        </p:txBody>
      </p:sp>
      <p:sp>
        <p:nvSpPr>
          <p:cNvPr id="6" name="Date Placeholder 3"/>
          <p:cNvSpPr>
            <a:spLocks noGrp="1"/>
          </p:cNvSpPr>
          <p:nvPr>
            <p:ph type="dt" sz="half" idx="12"/>
          </p:nvPr>
        </p:nvSpPr>
        <p:spPr>
          <a:xfrm>
            <a:off x="762000" y="6375400"/>
            <a:ext cx="1524000" cy="365125"/>
          </a:xfrm>
          <a:prstGeom prst="rect">
            <a:avLst/>
          </a:prstGeom>
        </p:spPr>
        <p:txBody>
          <a:bodyPr vert="horz" lIns="91440" tIns="45720" rIns="91440" bIns="45720" rtlCol="0" anchor="b"/>
          <a:lstStyle>
            <a:lvl1pPr algn="l" fontAlgn="auto">
              <a:spcBef>
                <a:spcPts val="0"/>
              </a:spcBef>
              <a:spcAft>
                <a:spcPts val="0"/>
              </a:spcAft>
              <a:defRPr sz="1100">
                <a:solidFill>
                  <a:srgbClr val="125DAB"/>
                </a:solidFill>
                <a:latin typeface="Arial"/>
                <a:cs typeface="Arial"/>
              </a:defRPr>
            </a:lvl1pPr>
          </a:lstStyle>
          <a:p>
            <a:pPr>
              <a:defRPr/>
            </a:pPr>
            <a:fld id="{A2F4145B-C09E-46B6-96CE-03CDA9650643}" type="datetime4">
              <a:rPr lang="en-US"/>
              <a:pPr>
                <a:defRPr/>
              </a:pPr>
              <a:t>September 30, 2020</a:t>
            </a:fld>
            <a:endParaRPr lang="en-US" dirty="0"/>
          </a:p>
        </p:txBody>
      </p:sp>
    </p:spTree>
    <p:extLst>
      <p:ext uri="{BB962C8B-B14F-4D97-AF65-F5344CB8AC3E}">
        <p14:creationId xmlns:p14="http://schemas.microsoft.com/office/powerpoint/2010/main" val="5412163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t and Side Graphic">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066800"/>
            <a:ext cx="4876800" cy="4648200"/>
          </a:xfrm>
          <a:prstGeom prst="rect">
            <a:avLst/>
          </a:prstGeom>
        </p:spPr>
        <p:txBody>
          <a:bodyPr/>
          <a:lstStyle>
            <a:lvl1pPr marL="233363" indent="-233363">
              <a:lnSpc>
                <a:spcPct val="100000"/>
              </a:lnSpc>
              <a:spcAft>
                <a:spcPts val="300"/>
              </a:spcAft>
              <a:buFont typeface="Arial" pitchFamily="34" charset="0"/>
              <a:buChar char="•"/>
              <a:defRPr sz="2200">
                <a:solidFill>
                  <a:srgbClr val="000000"/>
                </a:solidFill>
                <a:latin typeface="Arial" pitchFamily="34" charset="0"/>
                <a:cs typeface="Arial" pitchFamily="34" charset="0"/>
              </a:defRPr>
            </a:lvl1pPr>
            <a:lvl2pPr marL="690563" indent="-233363">
              <a:lnSpc>
                <a:spcPct val="100000"/>
              </a:lnSpc>
              <a:spcAft>
                <a:spcPts val="400"/>
              </a:spcAft>
              <a:buFont typeface="Arial" pitchFamily="34" charset="0"/>
              <a:buChar char="•"/>
              <a:defRPr sz="1800" baseline="0">
                <a:solidFill>
                  <a:srgbClr val="000000"/>
                </a:solidFill>
                <a:latin typeface="Arial" pitchFamily="34" charset="0"/>
                <a:cs typeface="Arial" pitchFamily="34" charset="0"/>
              </a:defRPr>
            </a:lvl2pPr>
            <a:lvl3pPr>
              <a:lnSpc>
                <a:spcPct val="100000"/>
              </a:lnSpc>
              <a:spcAft>
                <a:spcPts val="300"/>
              </a:spcAft>
              <a:buFont typeface="Arial" pitchFamily="34" charset="0"/>
              <a:buChar char="–"/>
              <a:defRPr sz="1600">
                <a:solidFill>
                  <a:srgbClr val="000000"/>
                </a:solidFill>
                <a:latin typeface="Arial" pitchFamily="34" charset="0"/>
                <a:cs typeface="Arial" pitchFamily="34" charset="0"/>
              </a:defRPr>
            </a:lvl3pPr>
          </a:lstStyle>
          <a:p>
            <a:pPr lvl="0"/>
            <a:r>
              <a:rPr lang="en-US" dirty="0"/>
              <a:t>Click to edit Master text styles</a:t>
            </a:r>
          </a:p>
          <a:p>
            <a:pPr lvl="1"/>
            <a:r>
              <a:rPr lang="en-US" dirty="0"/>
              <a:t>Level 2</a:t>
            </a:r>
          </a:p>
          <a:p>
            <a:pPr lvl="2"/>
            <a:r>
              <a:rPr lang="en-US" dirty="0"/>
              <a:t>Level 3</a:t>
            </a:r>
          </a:p>
        </p:txBody>
      </p:sp>
      <p:sp>
        <p:nvSpPr>
          <p:cNvPr id="12" name="Title 1"/>
          <p:cNvSpPr>
            <a:spLocks noGrp="1"/>
          </p:cNvSpPr>
          <p:nvPr>
            <p:ph type="ctrTitle"/>
          </p:nvPr>
        </p:nvSpPr>
        <p:spPr>
          <a:xfrm>
            <a:off x="685800" y="228600"/>
            <a:ext cx="4876800" cy="533400"/>
          </a:xfrm>
          <a:prstGeom prst="rect">
            <a:avLst/>
          </a:prstGeom>
        </p:spPr>
        <p:txBody>
          <a:bodyPr>
            <a:noAutofit/>
          </a:bodyPr>
          <a:lstStyle>
            <a:lvl1pPr algn="l">
              <a:defRPr sz="3200" b="1" i="0">
                <a:solidFill>
                  <a:srgbClr val="125DAB"/>
                </a:solidFill>
                <a:latin typeface="Arial"/>
                <a:cs typeface="Arial"/>
              </a:defRPr>
            </a:lvl1pPr>
          </a:lstStyle>
          <a:p>
            <a:r>
              <a:rPr lang="en-US" dirty="0"/>
              <a:t>Click to edit Master title</a:t>
            </a:r>
          </a:p>
        </p:txBody>
      </p:sp>
      <p:sp>
        <p:nvSpPr>
          <p:cNvPr id="11" name="Picture Placeholder 10"/>
          <p:cNvSpPr>
            <a:spLocks noGrp="1"/>
          </p:cNvSpPr>
          <p:nvPr>
            <p:ph type="pic" sz="quarter" idx="13"/>
          </p:nvPr>
        </p:nvSpPr>
        <p:spPr>
          <a:xfrm>
            <a:off x="5882335" y="0"/>
            <a:ext cx="3261665" cy="6858000"/>
          </a:xfrm>
          <a:prstGeom prst="rect">
            <a:avLst/>
          </a:prstGeom>
        </p:spPr>
        <p:txBody>
          <a:bodyPr vert="horz"/>
          <a:lstStyle/>
          <a:p>
            <a:pPr lvl="0"/>
            <a:endParaRPr lang="en-US" noProof="0" dirty="0"/>
          </a:p>
        </p:txBody>
      </p:sp>
      <p:sp>
        <p:nvSpPr>
          <p:cNvPr id="5" name="Slide Number Placeholder 5"/>
          <p:cNvSpPr>
            <a:spLocks noGrp="1"/>
          </p:cNvSpPr>
          <p:nvPr>
            <p:ph type="sldNum" sz="quarter" idx="14"/>
          </p:nvPr>
        </p:nvSpPr>
        <p:spPr>
          <a:xfrm>
            <a:off x="152400" y="6375400"/>
            <a:ext cx="457200" cy="365125"/>
          </a:xfrm>
          <a:prstGeom prst="rect">
            <a:avLst/>
          </a:prstGeom>
        </p:spPr>
        <p:txBody>
          <a:bodyPr anchor="b"/>
          <a:lstStyle>
            <a:lvl1pPr algn="l">
              <a:defRPr sz="1100">
                <a:solidFill>
                  <a:srgbClr val="125DAB"/>
                </a:solidFill>
                <a:latin typeface="Arial" pitchFamily="34" charset="0"/>
                <a:cs typeface="Arial" pitchFamily="34" charset="0"/>
              </a:defRPr>
            </a:lvl1pPr>
          </a:lstStyle>
          <a:p>
            <a:pPr>
              <a:defRPr/>
            </a:pPr>
            <a:fld id="{89EDECEB-3682-4BC0-8D22-B5D6C05CC5B3}" type="slidenum">
              <a:rPr lang="en-US"/>
              <a:pPr>
                <a:defRPr/>
              </a:pPr>
              <a:t>‹#›</a:t>
            </a:fld>
            <a:endParaRPr lang="en-US" dirty="0"/>
          </a:p>
        </p:txBody>
      </p:sp>
      <p:sp>
        <p:nvSpPr>
          <p:cNvPr id="6" name="Footer Placeholder 4"/>
          <p:cNvSpPr>
            <a:spLocks noGrp="1"/>
          </p:cNvSpPr>
          <p:nvPr>
            <p:ph type="ftr" sz="quarter" idx="15"/>
          </p:nvPr>
        </p:nvSpPr>
        <p:spPr>
          <a:xfrm>
            <a:off x="2971800" y="6400800"/>
            <a:ext cx="2895600" cy="342900"/>
          </a:xfrm>
          <a:prstGeom prst="rect">
            <a:avLst/>
          </a:prstGeom>
        </p:spPr>
        <p:txBody>
          <a:bodyPr anchor="b"/>
          <a:lstStyle>
            <a:lvl1pPr algn="ctr">
              <a:defRPr sz="1100">
                <a:solidFill>
                  <a:srgbClr val="125DAB"/>
                </a:solidFill>
                <a:latin typeface="Arial" pitchFamily="34" charset="0"/>
                <a:cs typeface="Arial" pitchFamily="34" charset="0"/>
              </a:defRPr>
            </a:lvl1pPr>
          </a:lstStyle>
          <a:p>
            <a:pPr>
              <a:defRPr/>
            </a:pPr>
            <a:r>
              <a:rPr lang="en-US" dirty="0"/>
              <a:t>Company Confidential</a:t>
            </a:r>
          </a:p>
        </p:txBody>
      </p:sp>
      <p:sp>
        <p:nvSpPr>
          <p:cNvPr id="7" name="Date Placeholder 3"/>
          <p:cNvSpPr>
            <a:spLocks noGrp="1"/>
          </p:cNvSpPr>
          <p:nvPr>
            <p:ph type="dt" sz="half" idx="16"/>
          </p:nvPr>
        </p:nvSpPr>
        <p:spPr>
          <a:xfrm>
            <a:off x="762000" y="6375400"/>
            <a:ext cx="1524000" cy="365125"/>
          </a:xfrm>
          <a:prstGeom prst="rect">
            <a:avLst/>
          </a:prstGeom>
        </p:spPr>
        <p:txBody>
          <a:bodyPr vert="horz" lIns="91440" tIns="45720" rIns="91440" bIns="45720" rtlCol="0" anchor="b"/>
          <a:lstStyle>
            <a:lvl1pPr algn="l">
              <a:defRPr sz="1100">
                <a:solidFill>
                  <a:srgbClr val="125DAB"/>
                </a:solidFill>
                <a:latin typeface="Arial"/>
                <a:cs typeface="Arial"/>
              </a:defRPr>
            </a:lvl1pPr>
          </a:lstStyle>
          <a:p>
            <a:pPr>
              <a:defRPr/>
            </a:pPr>
            <a:fld id="{4E7C3010-67DC-46D0-8BDD-665F909E8970}" type="datetime4">
              <a:rPr lang="en-US"/>
              <a:pPr>
                <a:defRPr/>
              </a:pPr>
              <a:t>September 30, 2020</a:t>
            </a:fld>
            <a:endParaRPr lang="en-US" dirty="0"/>
          </a:p>
        </p:txBody>
      </p:sp>
    </p:spTree>
    <p:extLst>
      <p:ext uri="{BB962C8B-B14F-4D97-AF65-F5344CB8AC3E}">
        <p14:creationId xmlns:p14="http://schemas.microsoft.com/office/powerpoint/2010/main" val="1536150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Slide - Half Image">
    <p:spTree>
      <p:nvGrpSpPr>
        <p:cNvPr id="1" name=""/>
        <p:cNvGrpSpPr/>
        <p:nvPr/>
      </p:nvGrpSpPr>
      <p:grpSpPr>
        <a:xfrm>
          <a:off x="0" y="0"/>
          <a:ext cx="0" cy="0"/>
          <a:chOff x="0" y="0"/>
          <a:chExt cx="0" cy="0"/>
        </a:xfrm>
      </p:grpSpPr>
      <p:sp>
        <p:nvSpPr>
          <p:cNvPr id="10" name="Picture Placeholder 27"/>
          <p:cNvSpPr>
            <a:spLocks noGrp="1"/>
          </p:cNvSpPr>
          <p:nvPr>
            <p:ph type="pic" sz="quarter" idx="14"/>
          </p:nvPr>
        </p:nvSpPr>
        <p:spPr>
          <a:xfrm>
            <a:off x="0" y="0"/>
            <a:ext cx="9144000" cy="6858000"/>
          </a:xfrm>
          <a:prstGeom prst="rect">
            <a:avLst/>
          </a:prstGeom>
        </p:spPr>
        <p:txBody>
          <a:bodyPr vert="horz"/>
          <a:lstStyle>
            <a:lvl1pPr>
              <a:defRPr sz="2800"/>
            </a:lvl1pPr>
          </a:lstStyle>
          <a:p>
            <a:pPr lvl="0"/>
            <a:r>
              <a:rPr lang="en-US" noProof="0"/>
              <a:t>Drag picture to placeholder or click icon to add</a:t>
            </a:r>
            <a:endParaRPr lang="en-US" noProof="0" dirty="0"/>
          </a:p>
        </p:txBody>
      </p:sp>
      <p:sp>
        <p:nvSpPr>
          <p:cNvPr id="2" name="Title 1"/>
          <p:cNvSpPr>
            <a:spLocks noGrp="1"/>
          </p:cNvSpPr>
          <p:nvPr>
            <p:ph type="ctrTitle"/>
          </p:nvPr>
        </p:nvSpPr>
        <p:spPr>
          <a:xfrm>
            <a:off x="381000" y="5181600"/>
            <a:ext cx="6477000" cy="533400"/>
          </a:xfrm>
          <a:prstGeom prst="rect">
            <a:avLst/>
          </a:prstGeom>
        </p:spPr>
        <p:txBody>
          <a:bodyPr>
            <a:noAutofit/>
          </a:bodyPr>
          <a:lstStyle>
            <a:lvl1pPr algn="l">
              <a:defRPr sz="3600" b="0" i="0">
                <a:solidFill>
                  <a:srgbClr val="125DAB"/>
                </a:solidFill>
                <a:latin typeface="Arial"/>
                <a:cs typeface="Arial"/>
              </a:defRPr>
            </a:lvl1pPr>
          </a:lstStyle>
          <a:p>
            <a:r>
              <a:rPr lang="en-US"/>
              <a:t>Click to edit Master title style</a:t>
            </a:r>
            <a:endParaRPr lang="en-US" dirty="0"/>
          </a:p>
        </p:txBody>
      </p:sp>
      <p:sp>
        <p:nvSpPr>
          <p:cNvPr id="9" name="Text Placeholder 8"/>
          <p:cNvSpPr>
            <a:spLocks noGrp="1"/>
          </p:cNvSpPr>
          <p:nvPr>
            <p:ph type="body" sz="quarter" idx="15"/>
          </p:nvPr>
        </p:nvSpPr>
        <p:spPr>
          <a:xfrm>
            <a:off x="381000" y="5829300"/>
            <a:ext cx="6553200" cy="381000"/>
          </a:xfrm>
          <a:prstGeom prst="rect">
            <a:avLst/>
          </a:prstGeom>
        </p:spPr>
        <p:txBody>
          <a:bodyPr vert="horz" anchor="b"/>
          <a:lstStyle>
            <a:lvl1pPr>
              <a:buNone/>
              <a:defRPr sz="1600" baseline="0">
                <a:solidFill>
                  <a:srgbClr val="125DAB"/>
                </a:solidFill>
                <a:latin typeface="Arial"/>
                <a:cs typeface="Arial"/>
              </a:defRPr>
            </a:lvl1pPr>
          </a:lstStyle>
          <a:p>
            <a:pPr lvl="0"/>
            <a:r>
              <a:rPr lang="en-US"/>
              <a:t>Click to edit Master text styles</a:t>
            </a:r>
          </a:p>
        </p:txBody>
      </p:sp>
      <p:sp>
        <p:nvSpPr>
          <p:cNvPr id="5" name="Date Placeholder 3"/>
          <p:cNvSpPr>
            <a:spLocks noGrp="1"/>
          </p:cNvSpPr>
          <p:nvPr>
            <p:ph type="dt" sz="half" idx="16"/>
          </p:nvPr>
        </p:nvSpPr>
        <p:spPr>
          <a:xfrm>
            <a:off x="380683" y="6210300"/>
            <a:ext cx="1524000" cy="365125"/>
          </a:xfrm>
          <a:prstGeom prst="rect">
            <a:avLst/>
          </a:prstGeom>
        </p:spPr>
        <p:txBody>
          <a:bodyPr vert="horz" lIns="91440" tIns="45720" rIns="91440" bIns="45720" rtlCol="0" anchor="b"/>
          <a:lstStyle>
            <a:lvl1pPr algn="l" fontAlgn="auto">
              <a:spcBef>
                <a:spcPts val="0"/>
              </a:spcBef>
              <a:spcAft>
                <a:spcPts val="0"/>
              </a:spcAft>
              <a:defRPr sz="1100" smtClean="0">
                <a:solidFill>
                  <a:srgbClr val="125DAB"/>
                </a:solidFill>
                <a:latin typeface="Arial"/>
                <a:ea typeface="+mn-ea"/>
                <a:cs typeface="Arial"/>
              </a:defRPr>
            </a:lvl1pPr>
          </a:lstStyle>
          <a:p>
            <a:pPr>
              <a:defRPr/>
            </a:pPr>
            <a:fld id="{90456ACC-90BC-4D4D-A216-CB61362DD5BA}" type="datetime4">
              <a:rPr lang="en-US" smtClean="0"/>
              <a:t>September 30, 2020</a:t>
            </a:fld>
            <a:endParaRPr lang="en-US" dirty="0"/>
          </a:p>
        </p:txBody>
      </p:sp>
    </p:spTree>
    <p:extLst>
      <p:ext uri="{BB962C8B-B14F-4D97-AF65-F5344CB8AC3E}">
        <p14:creationId xmlns:p14="http://schemas.microsoft.com/office/powerpoint/2010/main" val="38401892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5" name="Picture Placeholder 27"/>
          <p:cNvSpPr>
            <a:spLocks noGrp="1"/>
          </p:cNvSpPr>
          <p:nvPr>
            <p:ph type="pic" sz="quarter" idx="14"/>
          </p:nvPr>
        </p:nvSpPr>
        <p:spPr>
          <a:xfrm>
            <a:off x="0" y="0"/>
            <a:ext cx="9144000" cy="6858000"/>
          </a:xfrm>
          <a:prstGeom prst="rect">
            <a:avLst/>
          </a:prstGeom>
        </p:spPr>
        <p:txBody>
          <a:bodyPr vert="horz"/>
          <a:lstStyle/>
          <a:p>
            <a:pPr lvl="0"/>
            <a:endParaRPr lang="en-US" noProof="0" dirty="0"/>
          </a:p>
        </p:txBody>
      </p:sp>
      <p:sp>
        <p:nvSpPr>
          <p:cNvPr id="2" name="Title 1"/>
          <p:cNvSpPr>
            <a:spLocks noGrp="1"/>
          </p:cNvSpPr>
          <p:nvPr>
            <p:ph type="ctrTitle"/>
          </p:nvPr>
        </p:nvSpPr>
        <p:spPr>
          <a:xfrm>
            <a:off x="304800" y="5486400"/>
            <a:ext cx="6477000" cy="533400"/>
          </a:xfrm>
          <a:prstGeom prst="rect">
            <a:avLst/>
          </a:prstGeom>
        </p:spPr>
        <p:txBody>
          <a:bodyPr>
            <a:noAutofit/>
          </a:bodyPr>
          <a:lstStyle>
            <a:lvl1pPr algn="l">
              <a:defRPr sz="2800" b="1" i="0">
                <a:solidFill>
                  <a:srgbClr val="125DAB"/>
                </a:solidFill>
                <a:latin typeface="Arial"/>
                <a:cs typeface="Arial"/>
              </a:defRPr>
            </a:lvl1pPr>
          </a:lstStyle>
          <a:p>
            <a:r>
              <a:rPr lang="en-US" dirty="0"/>
              <a:t>Click to edit Master title style</a:t>
            </a:r>
          </a:p>
        </p:txBody>
      </p:sp>
      <p:sp>
        <p:nvSpPr>
          <p:cNvPr id="9" name="Text Placeholder 8"/>
          <p:cNvSpPr>
            <a:spLocks noGrp="1"/>
          </p:cNvSpPr>
          <p:nvPr>
            <p:ph type="body" sz="quarter" idx="15"/>
          </p:nvPr>
        </p:nvSpPr>
        <p:spPr>
          <a:xfrm>
            <a:off x="304800" y="6324600"/>
            <a:ext cx="6553200" cy="381000"/>
          </a:xfrm>
          <a:prstGeom prst="rect">
            <a:avLst/>
          </a:prstGeom>
        </p:spPr>
        <p:txBody>
          <a:bodyPr vert="horz" anchor="b"/>
          <a:lstStyle>
            <a:lvl1pPr>
              <a:buNone/>
              <a:defRPr sz="1600" baseline="0">
                <a:latin typeface="Arial"/>
                <a:cs typeface="Arial"/>
              </a:defRPr>
            </a:lvl1pPr>
          </a:lstStyle>
          <a:p>
            <a:pPr lvl="0"/>
            <a:r>
              <a:rPr lang="en-US" dirty="0"/>
              <a:t>Click to edit Master text styles</a:t>
            </a:r>
          </a:p>
        </p:txBody>
      </p:sp>
      <p:sp>
        <p:nvSpPr>
          <p:cNvPr id="5" name="Date Placeholder 3"/>
          <p:cNvSpPr>
            <a:spLocks noGrp="1"/>
          </p:cNvSpPr>
          <p:nvPr>
            <p:ph type="dt" sz="half" idx="16"/>
          </p:nvPr>
        </p:nvSpPr>
        <p:spPr>
          <a:xfrm>
            <a:off x="304800" y="5181600"/>
            <a:ext cx="1524000" cy="365125"/>
          </a:xfrm>
          <a:prstGeom prst="rect">
            <a:avLst/>
          </a:prstGeom>
        </p:spPr>
        <p:txBody>
          <a:bodyPr vert="horz" lIns="91440" tIns="45720" rIns="91440" bIns="45720" rtlCol="0" anchor="b"/>
          <a:lstStyle>
            <a:lvl1pPr algn="l" fontAlgn="auto">
              <a:spcBef>
                <a:spcPts val="0"/>
              </a:spcBef>
              <a:spcAft>
                <a:spcPts val="0"/>
              </a:spcAft>
              <a:defRPr sz="1100">
                <a:solidFill>
                  <a:srgbClr val="125DAB"/>
                </a:solidFill>
                <a:latin typeface="Arial"/>
                <a:cs typeface="Arial"/>
              </a:defRPr>
            </a:lvl1pPr>
          </a:lstStyle>
          <a:p>
            <a:pPr>
              <a:defRPr/>
            </a:pPr>
            <a:fld id="{40DC6C3F-755B-4B0C-A7D5-732E546D590E}" type="datetime4">
              <a:rPr lang="en-US"/>
              <a:pPr>
                <a:defRPr/>
              </a:pPr>
              <a:t>September 30, 2020</a:t>
            </a:fld>
            <a:endParaRPr lang="en-US" dirty="0"/>
          </a:p>
        </p:txBody>
      </p:sp>
    </p:spTree>
    <p:extLst>
      <p:ext uri="{BB962C8B-B14F-4D97-AF65-F5344CB8AC3E}">
        <p14:creationId xmlns:p14="http://schemas.microsoft.com/office/powerpoint/2010/main" val="13089554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153400" cy="4114800"/>
          </a:xfrm>
          <a:prstGeom prst="rect">
            <a:avLst/>
          </a:prstGeom>
        </p:spPr>
        <p:txBody>
          <a:bodyPr/>
          <a:lstStyle>
            <a:lvl1pPr marL="233363" indent="-233363">
              <a:lnSpc>
                <a:spcPct val="100000"/>
              </a:lnSpc>
              <a:spcAft>
                <a:spcPts val="300"/>
              </a:spcAft>
              <a:buFont typeface="Arial" pitchFamily="34" charset="0"/>
              <a:buChar char="•"/>
              <a:defRPr sz="2000">
                <a:solidFill>
                  <a:srgbClr val="000000"/>
                </a:solidFill>
                <a:latin typeface="Arial" pitchFamily="34" charset="0"/>
                <a:cs typeface="Arial" pitchFamily="34" charset="0"/>
              </a:defRPr>
            </a:lvl1pPr>
            <a:lvl2pPr marL="690563" indent="-233363">
              <a:lnSpc>
                <a:spcPct val="100000"/>
              </a:lnSpc>
              <a:spcAft>
                <a:spcPts val="400"/>
              </a:spcAft>
              <a:buFont typeface="Arial" pitchFamily="34" charset="0"/>
              <a:buChar char="•"/>
              <a:defRPr sz="1600" baseline="0">
                <a:solidFill>
                  <a:srgbClr val="000000"/>
                </a:solidFill>
                <a:latin typeface="Arial" pitchFamily="34" charset="0"/>
                <a:cs typeface="Arial" pitchFamily="34" charset="0"/>
              </a:defRPr>
            </a:lvl2pPr>
            <a:lvl3pPr>
              <a:lnSpc>
                <a:spcPct val="100000"/>
              </a:lnSpc>
              <a:spcAft>
                <a:spcPts val="300"/>
              </a:spcAft>
              <a:buFont typeface="Arial" pitchFamily="34" charset="0"/>
              <a:buChar char="–"/>
              <a:defRPr sz="1400">
                <a:solidFill>
                  <a:srgbClr val="000000"/>
                </a:solidFill>
                <a:latin typeface="Arial" pitchFamily="34" charset="0"/>
                <a:cs typeface="Arial" pitchFamily="34" charset="0"/>
              </a:defRPr>
            </a:lvl3pPr>
            <a:lvl4pPr marL="14288" marR="0" indent="0" algn="l" defTabSz="914400" rtl="0" eaLnBrk="1" fontAlgn="base" latinLnBrk="0" hangingPunct="1">
              <a:lnSpc>
                <a:spcPct val="100000"/>
              </a:lnSpc>
              <a:spcBef>
                <a:spcPts val="2400"/>
              </a:spcBef>
              <a:spcAft>
                <a:spcPct val="0"/>
              </a:spcAft>
              <a:buClrTx/>
              <a:buSzTx/>
              <a:buFontTx/>
              <a:buNone/>
              <a:tabLst/>
              <a:defRPr sz="11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itle 1"/>
          <p:cNvSpPr>
            <a:spLocks noGrp="1"/>
          </p:cNvSpPr>
          <p:nvPr>
            <p:ph type="ctrTitle" hasCustomPrompt="1"/>
          </p:nvPr>
        </p:nvSpPr>
        <p:spPr>
          <a:xfrm>
            <a:off x="457200" y="457200"/>
            <a:ext cx="8153400" cy="533400"/>
          </a:xfrm>
          <a:prstGeom prst="rect">
            <a:avLst/>
          </a:prstGeom>
        </p:spPr>
        <p:txBody>
          <a:bodyPr>
            <a:noAutofit/>
          </a:bodyPr>
          <a:lstStyle>
            <a:lvl1pPr algn="l">
              <a:defRPr sz="3000" b="0" i="0">
                <a:solidFill>
                  <a:srgbClr val="125DAB"/>
                </a:solidFill>
                <a:latin typeface="Arial"/>
                <a:cs typeface="Arial"/>
              </a:defRPr>
            </a:lvl1pPr>
          </a:lstStyle>
          <a:p>
            <a:r>
              <a:rPr lang="en-US" dirty="0"/>
              <a:t>Click To Edit Master Title Style</a:t>
            </a:r>
          </a:p>
        </p:txBody>
      </p:sp>
      <p:sp>
        <p:nvSpPr>
          <p:cNvPr id="4" name="Slide Number Placeholder 5"/>
          <p:cNvSpPr>
            <a:spLocks noGrp="1"/>
          </p:cNvSpPr>
          <p:nvPr>
            <p:ph type="sldNum" sz="quarter" idx="10"/>
          </p:nvPr>
        </p:nvSpPr>
        <p:spPr>
          <a:xfrm>
            <a:off x="152400" y="6372302"/>
            <a:ext cx="457200" cy="342901"/>
          </a:xfrm>
          <a:prstGeom prst="rect">
            <a:avLst/>
          </a:prstGeom>
        </p:spPr>
        <p:txBody>
          <a:bodyPr anchor="b"/>
          <a:lstStyle>
            <a:lvl1pPr algn="l" fontAlgn="auto">
              <a:spcBef>
                <a:spcPts val="0"/>
              </a:spcBef>
              <a:spcAft>
                <a:spcPts val="0"/>
              </a:spcAft>
              <a:defRPr sz="1100" smtClean="0">
                <a:solidFill>
                  <a:schemeClr val="tx2"/>
                </a:solidFill>
                <a:latin typeface="Arial" pitchFamily="34" charset="0"/>
                <a:ea typeface="+mn-ea"/>
                <a:cs typeface="Arial" pitchFamily="34" charset="0"/>
              </a:defRPr>
            </a:lvl1pPr>
          </a:lstStyle>
          <a:p>
            <a:pPr>
              <a:defRPr/>
            </a:pPr>
            <a:fld id="{FAB721C6-B02D-8045-8C83-F3873172C969}" type="slidenum">
              <a:rPr lang="en-US" smtClean="0"/>
              <a:pPr>
                <a:defRPr/>
              </a:pPr>
              <a:t>‹#›</a:t>
            </a:fld>
            <a:endParaRPr lang="en-US" dirty="0"/>
          </a:p>
        </p:txBody>
      </p:sp>
      <p:sp>
        <p:nvSpPr>
          <p:cNvPr id="5" name="Footer Placeholder 4"/>
          <p:cNvSpPr>
            <a:spLocks noGrp="1"/>
          </p:cNvSpPr>
          <p:nvPr>
            <p:ph type="ftr" sz="quarter" idx="11"/>
          </p:nvPr>
        </p:nvSpPr>
        <p:spPr>
          <a:xfrm>
            <a:off x="2286000" y="6372302"/>
            <a:ext cx="2895600" cy="342900"/>
          </a:xfrm>
          <a:prstGeom prst="rect">
            <a:avLst/>
          </a:prstGeom>
        </p:spPr>
        <p:txBody>
          <a:bodyPr anchor="b"/>
          <a:lstStyle>
            <a:lvl1pPr algn="ctr" fontAlgn="auto">
              <a:spcBef>
                <a:spcPts val="0"/>
              </a:spcBef>
              <a:spcAft>
                <a:spcPts val="0"/>
              </a:spcAft>
              <a:defRPr sz="1100" dirty="0">
                <a:solidFill>
                  <a:schemeClr val="tx2"/>
                </a:solidFill>
                <a:latin typeface="Arial" pitchFamily="34" charset="0"/>
                <a:ea typeface="+mn-ea"/>
                <a:cs typeface="Arial" pitchFamily="34" charset="0"/>
              </a:defRPr>
            </a:lvl1pPr>
          </a:lstStyle>
          <a:p>
            <a:pPr>
              <a:defRPr/>
            </a:pPr>
            <a:endParaRPr lang="en-US"/>
          </a:p>
        </p:txBody>
      </p:sp>
      <p:sp>
        <p:nvSpPr>
          <p:cNvPr id="6" name="Date Placeholder 3"/>
          <p:cNvSpPr>
            <a:spLocks noGrp="1"/>
          </p:cNvSpPr>
          <p:nvPr>
            <p:ph type="dt" sz="half" idx="12"/>
          </p:nvPr>
        </p:nvSpPr>
        <p:spPr>
          <a:xfrm>
            <a:off x="762000" y="6372302"/>
            <a:ext cx="1524000" cy="342901"/>
          </a:xfrm>
          <a:prstGeom prst="rect">
            <a:avLst/>
          </a:prstGeom>
        </p:spPr>
        <p:txBody>
          <a:bodyPr vert="horz" lIns="91440" tIns="45720" rIns="91440" bIns="45720" rtlCol="0" anchor="b"/>
          <a:lstStyle>
            <a:lvl1pPr algn="l" fontAlgn="auto">
              <a:spcBef>
                <a:spcPts val="0"/>
              </a:spcBef>
              <a:spcAft>
                <a:spcPts val="0"/>
              </a:spcAft>
              <a:defRPr sz="1100" smtClean="0">
                <a:solidFill>
                  <a:schemeClr val="tx2"/>
                </a:solidFill>
                <a:latin typeface="Arial"/>
                <a:ea typeface="+mn-ea"/>
                <a:cs typeface="Arial"/>
              </a:defRPr>
            </a:lvl1pPr>
          </a:lstStyle>
          <a:p>
            <a:pPr>
              <a:defRPr/>
            </a:pPr>
            <a:fld id="{10117748-94A4-47C1-B9BD-98D3F7DB5DF2}" type="datetime4">
              <a:rPr lang="en-US" smtClean="0"/>
              <a:t>September 30, 2020</a:t>
            </a:fld>
            <a:endParaRPr lang="en-US" dirty="0"/>
          </a:p>
        </p:txBody>
      </p:sp>
    </p:spTree>
    <p:extLst>
      <p:ext uri="{BB962C8B-B14F-4D97-AF65-F5344CB8AC3E}">
        <p14:creationId xmlns:p14="http://schemas.microsoft.com/office/powerpoint/2010/main" val="3148020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C4D15-3979-48B4-B43C-364446A7FF4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0996D01-6C9C-4153-8DEF-4B58F77E4DE1}"/>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8AAB7DD-3D9D-4901-8388-D29FA8167318}"/>
              </a:ext>
            </a:extLst>
          </p:cNvPr>
          <p:cNvSpPr>
            <a:spLocks noGrp="1"/>
          </p:cNvSpPr>
          <p:nvPr>
            <p:ph type="dt" sz="half" idx="10"/>
          </p:nvPr>
        </p:nvSpPr>
        <p:spPr/>
        <p:txBody>
          <a:bodyPr/>
          <a:lstStyle/>
          <a:p>
            <a:fld id="{39650993-B282-4A97-A6AE-383D1C67C9BF}" type="datetimeFigureOut">
              <a:rPr lang="en-US" smtClean="0"/>
              <a:t>9/30/2020</a:t>
            </a:fld>
            <a:endParaRPr lang="en-US"/>
          </a:p>
        </p:txBody>
      </p:sp>
      <p:sp>
        <p:nvSpPr>
          <p:cNvPr id="5" name="Footer Placeholder 4">
            <a:extLst>
              <a:ext uri="{FF2B5EF4-FFF2-40B4-BE49-F238E27FC236}">
                <a16:creationId xmlns:a16="http://schemas.microsoft.com/office/drawing/2014/main" id="{A5DE3752-74CF-4C28-B82D-D4C3D364FF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5469D2-CAC7-4156-B1CB-22D49F92486C}"/>
              </a:ext>
            </a:extLst>
          </p:cNvPr>
          <p:cNvSpPr>
            <a:spLocks noGrp="1"/>
          </p:cNvSpPr>
          <p:nvPr>
            <p:ph type="sldNum" sz="quarter" idx="12"/>
          </p:nvPr>
        </p:nvSpPr>
        <p:spPr/>
        <p:txBody>
          <a:bodyPr/>
          <a:lstStyle/>
          <a:p>
            <a:fld id="{C9D90114-2071-442B-8023-573755E050CA}" type="slidenum">
              <a:rPr lang="en-US" smtClean="0"/>
              <a:t>‹#›</a:t>
            </a:fld>
            <a:endParaRPr lang="en-US"/>
          </a:p>
        </p:txBody>
      </p:sp>
    </p:spTree>
    <p:extLst>
      <p:ext uri="{BB962C8B-B14F-4D97-AF65-F5344CB8AC3E}">
        <p14:creationId xmlns:p14="http://schemas.microsoft.com/office/powerpoint/2010/main" val="8530241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F9E2C-BF2B-4F54-B30C-FDA2BE6713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5BA186-F50B-449C-AEAE-D1E66A8DCD6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35D994-7572-4B0B-97D4-B4BA8D8CAEAE}"/>
              </a:ext>
            </a:extLst>
          </p:cNvPr>
          <p:cNvSpPr>
            <a:spLocks noGrp="1"/>
          </p:cNvSpPr>
          <p:nvPr>
            <p:ph type="dt" sz="half" idx="10"/>
          </p:nvPr>
        </p:nvSpPr>
        <p:spPr/>
        <p:txBody>
          <a:bodyPr/>
          <a:lstStyle/>
          <a:p>
            <a:fld id="{39650993-B282-4A97-A6AE-383D1C67C9BF}" type="datetimeFigureOut">
              <a:rPr lang="en-US" smtClean="0"/>
              <a:t>9/30/2020</a:t>
            </a:fld>
            <a:endParaRPr lang="en-US"/>
          </a:p>
        </p:txBody>
      </p:sp>
      <p:sp>
        <p:nvSpPr>
          <p:cNvPr id="5" name="Footer Placeholder 4">
            <a:extLst>
              <a:ext uri="{FF2B5EF4-FFF2-40B4-BE49-F238E27FC236}">
                <a16:creationId xmlns:a16="http://schemas.microsoft.com/office/drawing/2014/main" id="{23AD90B5-5F0B-4680-B5D4-E23F8F8120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82C05E-288D-4725-A4AA-400D8A27704F}"/>
              </a:ext>
            </a:extLst>
          </p:cNvPr>
          <p:cNvSpPr>
            <a:spLocks noGrp="1"/>
          </p:cNvSpPr>
          <p:nvPr>
            <p:ph type="sldNum" sz="quarter" idx="12"/>
          </p:nvPr>
        </p:nvSpPr>
        <p:spPr/>
        <p:txBody>
          <a:bodyPr/>
          <a:lstStyle/>
          <a:p>
            <a:fld id="{C9D90114-2071-442B-8023-573755E050CA}" type="slidenum">
              <a:rPr lang="en-US" smtClean="0"/>
              <a:t>‹#›</a:t>
            </a:fld>
            <a:endParaRPr lang="en-US"/>
          </a:p>
        </p:txBody>
      </p:sp>
    </p:spTree>
    <p:extLst>
      <p:ext uri="{BB962C8B-B14F-4D97-AF65-F5344CB8AC3E}">
        <p14:creationId xmlns:p14="http://schemas.microsoft.com/office/powerpoint/2010/main" val="25020099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6711F-BF49-40D8-9F3A-42045B42FE9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C04DFA6-FE26-42DA-ACBE-F879B10D318B}"/>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699F19F-F59B-45AE-97AA-C511C4FB08DC}"/>
              </a:ext>
            </a:extLst>
          </p:cNvPr>
          <p:cNvSpPr>
            <a:spLocks noGrp="1"/>
          </p:cNvSpPr>
          <p:nvPr>
            <p:ph type="dt" sz="half" idx="10"/>
          </p:nvPr>
        </p:nvSpPr>
        <p:spPr/>
        <p:txBody>
          <a:bodyPr/>
          <a:lstStyle/>
          <a:p>
            <a:fld id="{39650993-B282-4A97-A6AE-383D1C67C9BF}" type="datetimeFigureOut">
              <a:rPr lang="en-US" smtClean="0"/>
              <a:t>9/30/2020</a:t>
            </a:fld>
            <a:endParaRPr lang="en-US"/>
          </a:p>
        </p:txBody>
      </p:sp>
      <p:sp>
        <p:nvSpPr>
          <p:cNvPr id="5" name="Footer Placeholder 4">
            <a:extLst>
              <a:ext uri="{FF2B5EF4-FFF2-40B4-BE49-F238E27FC236}">
                <a16:creationId xmlns:a16="http://schemas.microsoft.com/office/drawing/2014/main" id="{F5040818-4776-4E20-806A-66D1E904C3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162CAF-0D9C-4F88-9EC0-1907BCA1386F}"/>
              </a:ext>
            </a:extLst>
          </p:cNvPr>
          <p:cNvSpPr>
            <a:spLocks noGrp="1"/>
          </p:cNvSpPr>
          <p:nvPr>
            <p:ph type="sldNum" sz="quarter" idx="12"/>
          </p:nvPr>
        </p:nvSpPr>
        <p:spPr/>
        <p:txBody>
          <a:bodyPr/>
          <a:lstStyle/>
          <a:p>
            <a:fld id="{C9D90114-2071-442B-8023-573755E050CA}" type="slidenum">
              <a:rPr lang="en-US" smtClean="0"/>
              <a:t>‹#›</a:t>
            </a:fld>
            <a:endParaRPr lang="en-US"/>
          </a:p>
        </p:txBody>
      </p:sp>
    </p:spTree>
    <p:extLst>
      <p:ext uri="{BB962C8B-B14F-4D97-AF65-F5344CB8AC3E}">
        <p14:creationId xmlns:p14="http://schemas.microsoft.com/office/powerpoint/2010/main" val="19161180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F200B-49EE-4722-A25E-3695A55BC9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B56A93-3E06-4190-AD12-B8FDD5D1C61F}"/>
              </a:ext>
            </a:extLst>
          </p:cNvPr>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15F732-2315-4AAC-BE32-350DA931A5E2}"/>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1BA1897-898A-4AB2-88CC-331CF0E22DAB}"/>
              </a:ext>
            </a:extLst>
          </p:cNvPr>
          <p:cNvSpPr>
            <a:spLocks noGrp="1"/>
          </p:cNvSpPr>
          <p:nvPr>
            <p:ph type="dt" sz="half" idx="10"/>
          </p:nvPr>
        </p:nvSpPr>
        <p:spPr/>
        <p:txBody>
          <a:bodyPr/>
          <a:lstStyle/>
          <a:p>
            <a:fld id="{39650993-B282-4A97-A6AE-383D1C67C9BF}" type="datetimeFigureOut">
              <a:rPr lang="en-US" smtClean="0"/>
              <a:t>9/30/2020</a:t>
            </a:fld>
            <a:endParaRPr lang="en-US"/>
          </a:p>
        </p:txBody>
      </p:sp>
      <p:sp>
        <p:nvSpPr>
          <p:cNvPr id="6" name="Footer Placeholder 5">
            <a:extLst>
              <a:ext uri="{FF2B5EF4-FFF2-40B4-BE49-F238E27FC236}">
                <a16:creationId xmlns:a16="http://schemas.microsoft.com/office/drawing/2014/main" id="{88718053-084A-49D6-AD83-4D02FDC577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AE6E64-1136-4218-9E4F-E8131BC6447F}"/>
              </a:ext>
            </a:extLst>
          </p:cNvPr>
          <p:cNvSpPr>
            <a:spLocks noGrp="1"/>
          </p:cNvSpPr>
          <p:nvPr>
            <p:ph type="sldNum" sz="quarter" idx="12"/>
          </p:nvPr>
        </p:nvSpPr>
        <p:spPr/>
        <p:txBody>
          <a:bodyPr/>
          <a:lstStyle/>
          <a:p>
            <a:fld id="{C9D90114-2071-442B-8023-573755E050CA}" type="slidenum">
              <a:rPr lang="en-US" smtClean="0"/>
              <a:t>‹#›</a:t>
            </a:fld>
            <a:endParaRPr lang="en-US"/>
          </a:p>
        </p:txBody>
      </p:sp>
    </p:spTree>
    <p:extLst>
      <p:ext uri="{BB962C8B-B14F-4D97-AF65-F5344CB8AC3E}">
        <p14:creationId xmlns:p14="http://schemas.microsoft.com/office/powerpoint/2010/main" val="25859175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3E42D-882F-4CC8-9888-B34C5E48189E}"/>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E6EC674-BEF5-4616-B41B-515891BCD447}"/>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943D316-CC25-4BAB-9BEC-D88F120D81E1}"/>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33A7643-DFEA-42BC-B93E-7560126A1602}"/>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BD59E42-11AA-418F-B96B-7905DEC049DC}"/>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0FFDBE1-9170-4A6D-ACB6-6852DC164314}"/>
              </a:ext>
            </a:extLst>
          </p:cNvPr>
          <p:cNvSpPr>
            <a:spLocks noGrp="1"/>
          </p:cNvSpPr>
          <p:nvPr>
            <p:ph type="dt" sz="half" idx="10"/>
          </p:nvPr>
        </p:nvSpPr>
        <p:spPr/>
        <p:txBody>
          <a:bodyPr/>
          <a:lstStyle/>
          <a:p>
            <a:fld id="{39650993-B282-4A97-A6AE-383D1C67C9BF}" type="datetimeFigureOut">
              <a:rPr lang="en-US" smtClean="0"/>
              <a:t>9/30/2020</a:t>
            </a:fld>
            <a:endParaRPr lang="en-US"/>
          </a:p>
        </p:txBody>
      </p:sp>
      <p:sp>
        <p:nvSpPr>
          <p:cNvPr id="8" name="Footer Placeholder 7">
            <a:extLst>
              <a:ext uri="{FF2B5EF4-FFF2-40B4-BE49-F238E27FC236}">
                <a16:creationId xmlns:a16="http://schemas.microsoft.com/office/drawing/2014/main" id="{A18B7686-E059-4549-9786-FE03F7B062D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FFD4EE-86EE-4D98-BE10-B221565CEE97}"/>
              </a:ext>
            </a:extLst>
          </p:cNvPr>
          <p:cNvSpPr>
            <a:spLocks noGrp="1"/>
          </p:cNvSpPr>
          <p:nvPr>
            <p:ph type="sldNum" sz="quarter" idx="12"/>
          </p:nvPr>
        </p:nvSpPr>
        <p:spPr/>
        <p:txBody>
          <a:bodyPr/>
          <a:lstStyle/>
          <a:p>
            <a:fld id="{C9D90114-2071-442B-8023-573755E050CA}" type="slidenum">
              <a:rPr lang="en-US" smtClean="0"/>
              <a:t>‹#›</a:t>
            </a:fld>
            <a:endParaRPr lang="en-US"/>
          </a:p>
        </p:txBody>
      </p:sp>
    </p:spTree>
    <p:extLst>
      <p:ext uri="{BB962C8B-B14F-4D97-AF65-F5344CB8AC3E}">
        <p14:creationId xmlns:p14="http://schemas.microsoft.com/office/powerpoint/2010/main" val="34811122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D236C-5B74-4B96-96C3-B6449E9FE23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C191D87-A71F-4421-B1E2-BE79D516515A}"/>
              </a:ext>
            </a:extLst>
          </p:cNvPr>
          <p:cNvSpPr>
            <a:spLocks noGrp="1"/>
          </p:cNvSpPr>
          <p:nvPr>
            <p:ph type="dt" sz="half" idx="10"/>
          </p:nvPr>
        </p:nvSpPr>
        <p:spPr/>
        <p:txBody>
          <a:bodyPr/>
          <a:lstStyle/>
          <a:p>
            <a:fld id="{39650993-B282-4A97-A6AE-383D1C67C9BF}" type="datetimeFigureOut">
              <a:rPr lang="en-US" smtClean="0"/>
              <a:t>9/30/2020</a:t>
            </a:fld>
            <a:endParaRPr lang="en-US"/>
          </a:p>
        </p:txBody>
      </p:sp>
      <p:sp>
        <p:nvSpPr>
          <p:cNvPr id="4" name="Footer Placeholder 3">
            <a:extLst>
              <a:ext uri="{FF2B5EF4-FFF2-40B4-BE49-F238E27FC236}">
                <a16:creationId xmlns:a16="http://schemas.microsoft.com/office/drawing/2014/main" id="{69094DC0-0CAB-411E-946A-9093B16D29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B492C1-A0BD-4860-9D23-4803BE676F8B}"/>
              </a:ext>
            </a:extLst>
          </p:cNvPr>
          <p:cNvSpPr>
            <a:spLocks noGrp="1"/>
          </p:cNvSpPr>
          <p:nvPr>
            <p:ph type="sldNum" sz="quarter" idx="12"/>
          </p:nvPr>
        </p:nvSpPr>
        <p:spPr/>
        <p:txBody>
          <a:bodyPr/>
          <a:lstStyle/>
          <a:p>
            <a:fld id="{C9D90114-2071-442B-8023-573755E050CA}" type="slidenum">
              <a:rPr lang="en-US" smtClean="0"/>
              <a:t>‹#›</a:t>
            </a:fld>
            <a:endParaRPr lang="en-US"/>
          </a:p>
        </p:txBody>
      </p:sp>
    </p:spTree>
    <p:extLst>
      <p:ext uri="{BB962C8B-B14F-4D97-AF65-F5344CB8AC3E}">
        <p14:creationId xmlns:p14="http://schemas.microsoft.com/office/powerpoint/2010/main" val="33827179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E4C960-B51A-4D92-BDAA-B306941E664C}"/>
              </a:ext>
            </a:extLst>
          </p:cNvPr>
          <p:cNvSpPr>
            <a:spLocks noGrp="1"/>
          </p:cNvSpPr>
          <p:nvPr>
            <p:ph type="dt" sz="half" idx="10"/>
          </p:nvPr>
        </p:nvSpPr>
        <p:spPr/>
        <p:txBody>
          <a:bodyPr/>
          <a:lstStyle/>
          <a:p>
            <a:fld id="{39650993-B282-4A97-A6AE-383D1C67C9BF}" type="datetimeFigureOut">
              <a:rPr lang="en-US" smtClean="0"/>
              <a:t>9/30/2020</a:t>
            </a:fld>
            <a:endParaRPr lang="en-US"/>
          </a:p>
        </p:txBody>
      </p:sp>
      <p:sp>
        <p:nvSpPr>
          <p:cNvPr id="3" name="Footer Placeholder 2">
            <a:extLst>
              <a:ext uri="{FF2B5EF4-FFF2-40B4-BE49-F238E27FC236}">
                <a16:creationId xmlns:a16="http://schemas.microsoft.com/office/drawing/2014/main" id="{2EAD0869-A900-439E-AC1D-319458B7C7C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751C6BC-B966-4DD5-959C-9F9C19BAAFB2}"/>
              </a:ext>
            </a:extLst>
          </p:cNvPr>
          <p:cNvSpPr>
            <a:spLocks noGrp="1"/>
          </p:cNvSpPr>
          <p:nvPr>
            <p:ph type="sldNum" sz="quarter" idx="12"/>
          </p:nvPr>
        </p:nvSpPr>
        <p:spPr/>
        <p:txBody>
          <a:bodyPr/>
          <a:lstStyle/>
          <a:p>
            <a:fld id="{C9D90114-2071-442B-8023-573755E050CA}" type="slidenum">
              <a:rPr lang="en-US" smtClean="0"/>
              <a:t>‹#›</a:t>
            </a:fld>
            <a:endParaRPr lang="en-US"/>
          </a:p>
        </p:txBody>
      </p:sp>
    </p:spTree>
    <p:extLst>
      <p:ext uri="{BB962C8B-B14F-4D97-AF65-F5344CB8AC3E}">
        <p14:creationId xmlns:p14="http://schemas.microsoft.com/office/powerpoint/2010/main" val="21276735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017A4-D5D8-4675-B44D-72958A5D171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D5C578-C1BE-45E0-B3A8-50FB966520F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05BBE2-7149-41BF-9543-EB66D9642AB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D0C921A-7B57-42D9-8C26-2ACC9B0F1B00}"/>
              </a:ext>
            </a:extLst>
          </p:cNvPr>
          <p:cNvSpPr>
            <a:spLocks noGrp="1"/>
          </p:cNvSpPr>
          <p:nvPr>
            <p:ph type="dt" sz="half" idx="10"/>
          </p:nvPr>
        </p:nvSpPr>
        <p:spPr/>
        <p:txBody>
          <a:bodyPr/>
          <a:lstStyle/>
          <a:p>
            <a:fld id="{39650993-B282-4A97-A6AE-383D1C67C9BF}" type="datetimeFigureOut">
              <a:rPr lang="en-US" smtClean="0"/>
              <a:t>9/30/2020</a:t>
            </a:fld>
            <a:endParaRPr lang="en-US"/>
          </a:p>
        </p:txBody>
      </p:sp>
      <p:sp>
        <p:nvSpPr>
          <p:cNvPr id="6" name="Footer Placeholder 5">
            <a:extLst>
              <a:ext uri="{FF2B5EF4-FFF2-40B4-BE49-F238E27FC236}">
                <a16:creationId xmlns:a16="http://schemas.microsoft.com/office/drawing/2014/main" id="{FBD4FFFD-8C59-4E7B-A258-4E35928E33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38FFF2-7DBB-4C4C-A04A-5D59A3CF31B0}"/>
              </a:ext>
            </a:extLst>
          </p:cNvPr>
          <p:cNvSpPr>
            <a:spLocks noGrp="1"/>
          </p:cNvSpPr>
          <p:nvPr>
            <p:ph type="sldNum" sz="quarter" idx="12"/>
          </p:nvPr>
        </p:nvSpPr>
        <p:spPr/>
        <p:txBody>
          <a:bodyPr/>
          <a:lstStyle/>
          <a:p>
            <a:fld id="{C9D90114-2071-442B-8023-573755E050CA}" type="slidenum">
              <a:rPr lang="en-US" smtClean="0"/>
              <a:t>‹#›</a:t>
            </a:fld>
            <a:endParaRPr lang="en-US"/>
          </a:p>
        </p:txBody>
      </p:sp>
    </p:spTree>
    <p:extLst>
      <p:ext uri="{BB962C8B-B14F-4D97-AF65-F5344CB8AC3E}">
        <p14:creationId xmlns:p14="http://schemas.microsoft.com/office/powerpoint/2010/main" val="809648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153400" cy="4191000"/>
          </a:xfrm>
          <a:prstGeom prst="rect">
            <a:avLst/>
          </a:prstGeom>
        </p:spPr>
        <p:txBody>
          <a:bodyPr/>
          <a:lstStyle>
            <a:lvl1pPr marL="233363" indent="-233363">
              <a:lnSpc>
                <a:spcPct val="100000"/>
              </a:lnSpc>
              <a:spcAft>
                <a:spcPts val="300"/>
              </a:spcAft>
              <a:buFont typeface="Arial" pitchFamily="34" charset="0"/>
              <a:buChar char="•"/>
              <a:defRPr sz="2200">
                <a:solidFill>
                  <a:srgbClr val="000000"/>
                </a:solidFill>
                <a:latin typeface="Arial" pitchFamily="34" charset="0"/>
                <a:cs typeface="Arial" pitchFamily="34" charset="0"/>
              </a:defRPr>
            </a:lvl1pPr>
            <a:lvl2pPr marL="690563" indent="-233363">
              <a:lnSpc>
                <a:spcPct val="100000"/>
              </a:lnSpc>
              <a:spcAft>
                <a:spcPts val="400"/>
              </a:spcAft>
              <a:buFont typeface="Arial" pitchFamily="34" charset="0"/>
              <a:buChar char="•"/>
              <a:defRPr sz="1800" baseline="0">
                <a:solidFill>
                  <a:srgbClr val="000000"/>
                </a:solidFill>
                <a:latin typeface="Arial" pitchFamily="34" charset="0"/>
                <a:cs typeface="Arial" pitchFamily="34" charset="0"/>
              </a:defRPr>
            </a:lvl2pPr>
            <a:lvl3pPr>
              <a:lnSpc>
                <a:spcPct val="100000"/>
              </a:lnSpc>
              <a:spcAft>
                <a:spcPts val="300"/>
              </a:spcAft>
              <a:buFont typeface="Arial" pitchFamily="34" charset="0"/>
              <a:buChar char="–"/>
              <a:defRPr sz="1600">
                <a:solidFill>
                  <a:srgbClr val="000000"/>
                </a:solidFill>
                <a:latin typeface="Arial" pitchFamily="34" charset="0"/>
                <a:cs typeface="Arial" pitchFamily="34" charset="0"/>
              </a:defRPr>
            </a:lvl3pPr>
          </a:lstStyle>
          <a:p>
            <a:pPr lvl="0"/>
            <a:r>
              <a:rPr lang="en-US"/>
              <a:t>Click to edit Master text styles</a:t>
            </a:r>
          </a:p>
          <a:p>
            <a:pPr lvl="1"/>
            <a:r>
              <a:rPr lang="en-US"/>
              <a:t>Second level</a:t>
            </a:r>
          </a:p>
          <a:p>
            <a:pPr lvl="2"/>
            <a:r>
              <a:rPr lang="en-US"/>
              <a:t>Third level</a:t>
            </a:r>
          </a:p>
        </p:txBody>
      </p:sp>
      <p:sp>
        <p:nvSpPr>
          <p:cNvPr id="12" name="Title 1"/>
          <p:cNvSpPr>
            <a:spLocks noGrp="1"/>
          </p:cNvSpPr>
          <p:nvPr>
            <p:ph type="ctrTitle"/>
          </p:nvPr>
        </p:nvSpPr>
        <p:spPr>
          <a:xfrm>
            <a:off x="457200" y="457200"/>
            <a:ext cx="8153400" cy="533400"/>
          </a:xfrm>
          <a:prstGeom prst="rect">
            <a:avLst/>
          </a:prstGeom>
        </p:spPr>
        <p:txBody>
          <a:bodyPr>
            <a:noAutofit/>
          </a:bodyPr>
          <a:lstStyle>
            <a:lvl1pPr algn="l">
              <a:defRPr sz="3600" b="0" i="0">
                <a:solidFill>
                  <a:srgbClr val="125DAB"/>
                </a:solidFill>
                <a:latin typeface="Arial"/>
                <a:cs typeface="Arial"/>
              </a:defRPr>
            </a:lvl1pPr>
          </a:lstStyle>
          <a:p>
            <a:r>
              <a:rPr lang="en-US"/>
              <a:t>Click to edit Master title style</a:t>
            </a:r>
            <a:endParaRPr lang="en-US" dirty="0"/>
          </a:p>
        </p:txBody>
      </p:sp>
      <p:sp>
        <p:nvSpPr>
          <p:cNvPr id="4" name="Slide Number Placeholder 5"/>
          <p:cNvSpPr>
            <a:spLocks noGrp="1"/>
          </p:cNvSpPr>
          <p:nvPr>
            <p:ph type="sldNum" sz="quarter" idx="10"/>
          </p:nvPr>
        </p:nvSpPr>
        <p:spPr>
          <a:xfrm>
            <a:off x="152400" y="6375400"/>
            <a:ext cx="457200" cy="365125"/>
          </a:xfrm>
          <a:prstGeom prst="rect">
            <a:avLst/>
          </a:prstGeom>
        </p:spPr>
        <p:txBody>
          <a:bodyPr anchor="b"/>
          <a:lstStyle>
            <a:lvl1pPr algn="l" fontAlgn="auto">
              <a:spcBef>
                <a:spcPts val="0"/>
              </a:spcBef>
              <a:spcAft>
                <a:spcPts val="0"/>
              </a:spcAft>
              <a:defRPr sz="1100" smtClean="0">
                <a:solidFill>
                  <a:srgbClr val="125DAB"/>
                </a:solidFill>
                <a:latin typeface="Arial" pitchFamily="34" charset="0"/>
                <a:ea typeface="+mn-ea"/>
                <a:cs typeface="Arial" pitchFamily="34" charset="0"/>
              </a:defRPr>
            </a:lvl1pPr>
          </a:lstStyle>
          <a:p>
            <a:pPr>
              <a:defRPr/>
            </a:pPr>
            <a:fld id="{FAB721C6-B02D-8045-8C83-F3873172C969}" type="slidenum">
              <a:rPr lang="en-US"/>
              <a:pPr>
                <a:defRPr/>
              </a:pPr>
              <a:t>‹#›</a:t>
            </a:fld>
            <a:endParaRPr lang="en-US" dirty="0"/>
          </a:p>
        </p:txBody>
      </p:sp>
      <p:sp>
        <p:nvSpPr>
          <p:cNvPr id="5" name="Footer Placeholder 4"/>
          <p:cNvSpPr>
            <a:spLocks noGrp="1"/>
          </p:cNvSpPr>
          <p:nvPr>
            <p:ph type="ftr" sz="quarter" idx="11"/>
          </p:nvPr>
        </p:nvSpPr>
        <p:spPr>
          <a:xfrm>
            <a:off x="2286000" y="6372302"/>
            <a:ext cx="2895600" cy="342900"/>
          </a:xfrm>
          <a:prstGeom prst="rect">
            <a:avLst/>
          </a:prstGeom>
        </p:spPr>
        <p:txBody>
          <a:bodyPr anchor="b"/>
          <a:lstStyle>
            <a:lvl1pPr algn="ctr" fontAlgn="auto">
              <a:spcBef>
                <a:spcPts val="0"/>
              </a:spcBef>
              <a:spcAft>
                <a:spcPts val="0"/>
              </a:spcAft>
              <a:defRPr sz="1100" dirty="0">
                <a:solidFill>
                  <a:srgbClr val="125DAB"/>
                </a:solidFill>
                <a:latin typeface="Arial" pitchFamily="34" charset="0"/>
                <a:ea typeface="+mn-ea"/>
                <a:cs typeface="Arial" pitchFamily="34" charset="0"/>
              </a:defRPr>
            </a:lvl1pPr>
          </a:lstStyle>
          <a:p>
            <a:pPr>
              <a:defRPr/>
            </a:pPr>
            <a:r>
              <a:rPr lang="en-US" dirty="0"/>
              <a:t>Company Confidential </a:t>
            </a:r>
          </a:p>
        </p:txBody>
      </p:sp>
      <p:sp>
        <p:nvSpPr>
          <p:cNvPr id="6" name="Date Placeholder 3"/>
          <p:cNvSpPr>
            <a:spLocks noGrp="1"/>
          </p:cNvSpPr>
          <p:nvPr>
            <p:ph type="dt" sz="half" idx="12"/>
          </p:nvPr>
        </p:nvSpPr>
        <p:spPr>
          <a:xfrm>
            <a:off x="762000" y="6375400"/>
            <a:ext cx="1524000" cy="365125"/>
          </a:xfrm>
          <a:prstGeom prst="rect">
            <a:avLst/>
          </a:prstGeom>
        </p:spPr>
        <p:txBody>
          <a:bodyPr vert="horz" lIns="91440" tIns="45720" rIns="91440" bIns="45720" rtlCol="0" anchor="b"/>
          <a:lstStyle>
            <a:lvl1pPr algn="l" fontAlgn="auto">
              <a:spcBef>
                <a:spcPts val="0"/>
              </a:spcBef>
              <a:spcAft>
                <a:spcPts val="0"/>
              </a:spcAft>
              <a:defRPr sz="1100" smtClean="0">
                <a:solidFill>
                  <a:srgbClr val="125DAB"/>
                </a:solidFill>
                <a:latin typeface="Arial"/>
                <a:ea typeface="+mn-ea"/>
                <a:cs typeface="Arial"/>
              </a:defRPr>
            </a:lvl1pPr>
          </a:lstStyle>
          <a:p>
            <a:pPr>
              <a:defRPr/>
            </a:pPr>
            <a:fld id="{EA680433-7685-4D24-A18C-2724BA06A2BE}" type="datetime4">
              <a:rPr lang="en-US" smtClean="0"/>
              <a:t>September 30, 2020</a:t>
            </a:fld>
            <a:endParaRPr lang="en-US" dirty="0"/>
          </a:p>
        </p:txBody>
      </p:sp>
    </p:spTree>
    <p:extLst>
      <p:ext uri="{BB962C8B-B14F-4D97-AF65-F5344CB8AC3E}">
        <p14:creationId xmlns:p14="http://schemas.microsoft.com/office/powerpoint/2010/main" val="22121689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E889D-1232-4164-8433-605FE092CDA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AD48E7-6402-4E1D-A661-0ACCDAEC046E}"/>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6F6558E-9B5A-4DC9-BE70-CC04841A020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34D5B5A-0A12-4A0E-9F7B-2804708B890E}"/>
              </a:ext>
            </a:extLst>
          </p:cNvPr>
          <p:cNvSpPr>
            <a:spLocks noGrp="1"/>
          </p:cNvSpPr>
          <p:nvPr>
            <p:ph type="dt" sz="half" idx="10"/>
          </p:nvPr>
        </p:nvSpPr>
        <p:spPr/>
        <p:txBody>
          <a:bodyPr/>
          <a:lstStyle/>
          <a:p>
            <a:fld id="{39650993-B282-4A97-A6AE-383D1C67C9BF}" type="datetimeFigureOut">
              <a:rPr lang="en-US" smtClean="0"/>
              <a:t>9/30/2020</a:t>
            </a:fld>
            <a:endParaRPr lang="en-US"/>
          </a:p>
        </p:txBody>
      </p:sp>
      <p:sp>
        <p:nvSpPr>
          <p:cNvPr id="6" name="Footer Placeholder 5">
            <a:extLst>
              <a:ext uri="{FF2B5EF4-FFF2-40B4-BE49-F238E27FC236}">
                <a16:creationId xmlns:a16="http://schemas.microsoft.com/office/drawing/2014/main" id="{F96AA729-E220-4174-ACE4-D800474E5F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921507-1D55-47A7-B6FF-8687CA54E2D8}"/>
              </a:ext>
            </a:extLst>
          </p:cNvPr>
          <p:cNvSpPr>
            <a:spLocks noGrp="1"/>
          </p:cNvSpPr>
          <p:nvPr>
            <p:ph type="sldNum" sz="quarter" idx="12"/>
          </p:nvPr>
        </p:nvSpPr>
        <p:spPr/>
        <p:txBody>
          <a:bodyPr/>
          <a:lstStyle/>
          <a:p>
            <a:fld id="{C9D90114-2071-442B-8023-573755E050CA}" type="slidenum">
              <a:rPr lang="en-US" smtClean="0"/>
              <a:t>‹#›</a:t>
            </a:fld>
            <a:endParaRPr lang="en-US"/>
          </a:p>
        </p:txBody>
      </p:sp>
    </p:spTree>
    <p:extLst>
      <p:ext uri="{BB962C8B-B14F-4D97-AF65-F5344CB8AC3E}">
        <p14:creationId xmlns:p14="http://schemas.microsoft.com/office/powerpoint/2010/main" val="30221404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E1A4A-6A83-44FA-868D-8D5023D49F0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E1FAE9-90E5-4E19-BDD5-D8EFE1B8AE4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6E0CB9-B3DB-4B48-9406-704E98C61A11}"/>
              </a:ext>
            </a:extLst>
          </p:cNvPr>
          <p:cNvSpPr>
            <a:spLocks noGrp="1"/>
          </p:cNvSpPr>
          <p:nvPr>
            <p:ph type="dt" sz="half" idx="10"/>
          </p:nvPr>
        </p:nvSpPr>
        <p:spPr/>
        <p:txBody>
          <a:bodyPr/>
          <a:lstStyle/>
          <a:p>
            <a:fld id="{39650993-B282-4A97-A6AE-383D1C67C9BF}" type="datetimeFigureOut">
              <a:rPr lang="en-US" smtClean="0"/>
              <a:t>9/30/2020</a:t>
            </a:fld>
            <a:endParaRPr lang="en-US"/>
          </a:p>
        </p:txBody>
      </p:sp>
      <p:sp>
        <p:nvSpPr>
          <p:cNvPr id="5" name="Footer Placeholder 4">
            <a:extLst>
              <a:ext uri="{FF2B5EF4-FFF2-40B4-BE49-F238E27FC236}">
                <a16:creationId xmlns:a16="http://schemas.microsoft.com/office/drawing/2014/main" id="{1F534352-8AC3-4EB9-AE4C-C70CE2B97F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010840-A54C-4E3E-AF05-A34B71955FAD}"/>
              </a:ext>
            </a:extLst>
          </p:cNvPr>
          <p:cNvSpPr>
            <a:spLocks noGrp="1"/>
          </p:cNvSpPr>
          <p:nvPr>
            <p:ph type="sldNum" sz="quarter" idx="12"/>
          </p:nvPr>
        </p:nvSpPr>
        <p:spPr/>
        <p:txBody>
          <a:bodyPr/>
          <a:lstStyle/>
          <a:p>
            <a:fld id="{C9D90114-2071-442B-8023-573755E050CA}" type="slidenum">
              <a:rPr lang="en-US" smtClean="0"/>
              <a:t>‹#›</a:t>
            </a:fld>
            <a:endParaRPr lang="en-US"/>
          </a:p>
        </p:txBody>
      </p:sp>
    </p:spTree>
    <p:extLst>
      <p:ext uri="{BB962C8B-B14F-4D97-AF65-F5344CB8AC3E}">
        <p14:creationId xmlns:p14="http://schemas.microsoft.com/office/powerpoint/2010/main" val="12533896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2F14FE-4A1B-4AFC-82C8-838BCF70AA25}"/>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A6BD52D-AF83-4EBE-91D8-61BF4D01AB2C}"/>
              </a:ext>
            </a:extLst>
          </p:cNvPr>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1F54E8-D3A9-4820-90D1-F051C6760D3E}"/>
              </a:ext>
            </a:extLst>
          </p:cNvPr>
          <p:cNvSpPr>
            <a:spLocks noGrp="1"/>
          </p:cNvSpPr>
          <p:nvPr>
            <p:ph type="dt" sz="half" idx="10"/>
          </p:nvPr>
        </p:nvSpPr>
        <p:spPr/>
        <p:txBody>
          <a:bodyPr/>
          <a:lstStyle/>
          <a:p>
            <a:fld id="{39650993-B282-4A97-A6AE-383D1C67C9BF}" type="datetimeFigureOut">
              <a:rPr lang="en-US" smtClean="0"/>
              <a:t>9/30/2020</a:t>
            </a:fld>
            <a:endParaRPr lang="en-US"/>
          </a:p>
        </p:txBody>
      </p:sp>
      <p:sp>
        <p:nvSpPr>
          <p:cNvPr id="5" name="Footer Placeholder 4">
            <a:extLst>
              <a:ext uri="{FF2B5EF4-FFF2-40B4-BE49-F238E27FC236}">
                <a16:creationId xmlns:a16="http://schemas.microsoft.com/office/drawing/2014/main" id="{C53EAFD5-1C9A-40DB-86EA-A1FB0F3CE0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A8A564-6025-4F9E-AF97-28484C21368A}"/>
              </a:ext>
            </a:extLst>
          </p:cNvPr>
          <p:cNvSpPr>
            <a:spLocks noGrp="1"/>
          </p:cNvSpPr>
          <p:nvPr>
            <p:ph type="sldNum" sz="quarter" idx="12"/>
          </p:nvPr>
        </p:nvSpPr>
        <p:spPr/>
        <p:txBody>
          <a:bodyPr/>
          <a:lstStyle/>
          <a:p>
            <a:fld id="{C9D90114-2071-442B-8023-573755E050CA}" type="slidenum">
              <a:rPr lang="en-US" smtClean="0"/>
              <a:t>‹#›</a:t>
            </a:fld>
            <a:endParaRPr lang="en-US"/>
          </a:p>
        </p:txBody>
      </p:sp>
    </p:spTree>
    <p:extLst>
      <p:ext uri="{BB962C8B-B14F-4D97-AF65-F5344CB8AC3E}">
        <p14:creationId xmlns:p14="http://schemas.microsoft.com/office/powerpoint/2010/main" val="3531400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 side ima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 name="Picture Placeholder 27"/>
          <p:cNvSpPr>
            <a:spLocks noGrp="1"/>
          </p:cNvSpPr>
          <p:nvPr>
            <p:ph type="pic" sz="quarter" idx="14"/>
          </p:nvPr>
        </p:nvSpPr>
        <p:spPr>
          <a:xfrm>
            <a:off x="0" y="0"/>
            <a:ext cx="9144000" cy="6858000"/>
          </a:xfrm>
          <a:prstGeom prst="rect">
            <a:avLst/>
          </a:prstGeom>
        </p:spPr>
        <p:txBody>
          <a:bodyPr vert="horz"/>
          <a:lstStyle>
            <a:lvl1pPr>
              <a:defRPr sz="2800"/>
            </a:lvl1pPr>
          </a:lstStyle>
          <a:p>
            <a:pPr lvl="0"/>
            <a:r>
              <a:rPr lang="en-US" noProof="0"/>
              <a:t>Drag picture to placeholder or click icon to add</a:t>
            </a:r>
            <a:endParaRPr lang="en-US" noProof="0" dirty="0"/>
          </a:p>
        </p:txBody>
      </p:sp>
      <p:sp>
        <p:nvSpPr>
          <p:cNvPr id="8" name="Content Placeholder 2"/>
          <p:cNvSpPr>
            <a:spLocks noGrp="1"/>
          </p:cNvSpPr>
          <p:nvPr>
            <p:ph idx="1"/>
          </p:nvPr>
        </p:nvSpPr>
        <p:spPr>
          <a:xfrm>
            <a:off x="457200" y="1295400"/>
            <a:ext cx="3733800" cy="4876800"/>
          </a:xfrm>
          <a:prstGeom prst="rect">
            <a:avLst/>
          </a:prstGeom>
        </p:spPr>
        <p:txBody>
          <a:bodyPr/>
          <a:lstStyle>
            <a:lvl1pPr marL="233363" indent="-233363">
              <a:lnSpc>
                <a:spcPct val="100000"/>
              </a:lnSpc>
              <a:spcAft>
                <a:spcPts val="300"/>
              </a:spcAft>
              <a:buFont typeface="Arial" pitchFamily="34" charset="0"/>
              <a:buChar char="•"/>
              <a:defRPr sz="2200">
                <a:solidFill>
                  <a:srgbClr val="000000"/>
                </a:solidFill>
                <a:latin typeface="Arial" pitchFamily="34" charset="0"/>
                <a:cs typeface="Arial" pitchFamily="34" charset="0"/>
              </a:defRPr>
            </a:lvl1pPr>
            <a:lvl2pPr marL="690563" indent="-233363">
              <a:lnSpc>
                <a:spcPct val="100000"/>
              </a:lnSpc>
              <a:spcAft>
                <a:spcPts val="400"/>
              </a:spcAft>
              <a:buFont typeface="Arial" pitchFamily="34" charset="0"/>
              <a:buChar char="•"/>
              <a:defRPr sz="1800" baseline="0">
                <a:solidFill>
                  <a:srgbClr val="000000"/>
                </a:solidFill>
                <a:latin typeface="Arial" pitchFamily="34" charset="0"/>
                <a:cs typeface="Arial" pitchFamily="34" charset="0"/>
              </a:defRPr>
            </a:lvl2pPr>
            <a:lvl3pPr>
              <a:lnSpc>
                <a:spcPct val="100000"/>
              </a:lnSpc>
              <a:spcAft>
                <a:spcPts val="300"/>
              </a:spcAft>
              <a:buFont typeface="Arial" pitchFamily="34" charset="0"/>
              <a:buChar char="–"/>
              <a:defRPr sz="1600">
                <a:solidFill>
                  <a:srgbClr val="000000"/>
                </a:solidFill>
                <a:latin typeface="Arial" pitchFamily="34" charset="0"/>
                <a:cs typeface="Arial" pitchFamily="34" charset="0"/>
              </a:defRPr>
            </a:lvl3pPr>
          </a:lstStyle>
          <a:p>
            <a:pPr lvl="0"/>
            <a:r>
              <a:rPr lang="en-US"/>
              <a:t>Click to edit Master text styles</a:t>
            </a:r>
          </a:p>
          <a:p>
            <a:pPr lvl="1"/>
            <a:r>
              <a:rPr lang="en-US"/>
              <a:t>Second level</a:t>
            </a:r>
          </a:p>
          <a:p>
            <a:pPr lvl="2"/>
            <a:r>
              <a:rPr lang="en-US"/>
              <a:t>Third level</a:t>
            </a:r>
          </a:p>
        </p:txBody>
      </p:sp>
      <p:sp>
        <p:nvSpPr>
          <p:cNvPr id="9" name="Title 1"/>
          <p:cNvSpPr>
            <a:spLocks noGrp="1"/>
          </p:cNvSpPr>
          <p:nvPr>
            <p:ph type="ctrTitle"/>
          </p:nvPr>
        </p:nvSpPr>
        <p:spPr>
          <a:xfrm>
            <a:off x="457200" y="457200"/>
            <a:ext cx="3733800" cy="533400"/>
          </a:xfrm>
          <a:prstGeom prst="rect">
            <a:avLst/>
          </a:prstGeom>
        </p:spPr>
        <p:txBody>
          <a:bodyPr>
            <a:noAutofit/>
          </a:bodyPr>
          <a:lstStyle>
            <a:lvl1pPr algn="l">
              <a:defRPr sz="3600" b="0" i="0" baseline="0">
                <a:solidFill>
                  <a:srgbClr val="125DAB"/>
                </a:solidFill>
                <a:latin typeface="Arial"/>
                <a:cs typeface="Arial"/>
              </a:defRPr>
            </a:lvl1pPr>
          </a:lstStyle>
          <a:p>
            <a:r>
              <a:rPr lang="en-US"/>
              <a:t>Click to edit Master title style</a:t>
            </a:r>
            <a:endParaRPr lang="en-US" dirty="0"/>
          </a:p>
        </p:txBody>
      </p:sp>
      <p:sp>
        <p:nvSpPr>
          <p:cNvPr id="5" name="Slide Number Placeholder 5"/>
          <p:cNvSpPr>
            <a:spLocks noGrp="1"/>
          </p:cNvSpPr>
          <p:nvPr>
            <p:ph type="sldNum" sz="quarter" idx="15"/>
          </p:nvPr>
        </p:nvSpPr>
        <p:spPr>
          <a:xfrm>
            <a:off x="152400" y="6375400"/>
            <a:ext cx="457200" cy="365125"/>
          </a:xfrm>
          <a:prstGeom prst="rect">
            <a:avLst/>
          </a:prstGeom>
        </p:spPr>
        <p:txBody>
          <a:bodyPr anchor="b"/>
          <a:lstStyle>
            <a:lvl1pPr algn="l" fontAlgn="auto">
              <a:spcBef>
                <a:spcPts val="0"/>
              </a:spcBef>
              <a:spcAft>
                <a:spcPts val="0"/>
              </a:spcAft>
              <a:defRPr sz="1100" smtClean="0">
                <a:solidFill>
                  <a:srgbClr val="125DAB"/>
                </a:solidFill>
                <a:latin typeface="Arial" pitchFamily="34" charset="0"/>
                <a:ea typeface="+mn-ea"/>
                <a:cs typeface="Arial" pitchFamily="34" charset="0"/>
              </a:defRPr>
            </a:lvl1pPr>
          </a:lstStyle>
          <a:p>
            <a:pPr>
              <a:defRPr/>
            </a:pPr>
            <a:fld id="{FA1FE219-1DED-1748-980C-283AAD9EF276}" type="slidenum">
              <a:rPr lang="en-US"/>
              <a:pPr>
                <a:defRPr/>
              </a:pPr>
              <a:t>‹#›</a:t>
            </a:fld>
            <a:endParaRPr lang="en-US" dirty="0"/>
          </a:p>
        </p:txBody>
      </p:sp>
      <p:sp>
        <p:nvSpPr>
          <p:cNvPr id="6" name="Footer Placeholder 4"/>
          <p:cNvSpPr>
            <a:spLocks noGrp="1"/>
          </p:cNvSpPr>
          <p:nvPr>
            <p:ph type="ftr" sz="quarter" idx="16"/>
          </p:nvPr>
        </p:nvSpPr>
        <p:spPr>
          <a:xfrm>
            <a:off x="2286000" y="6373368"/>
            <a:ext cx="2895600" cy="342900"/>
          </a:xfrm>
          <a:prstGeom prst="rect">
            <a:avLst/>
          </a:prstGeom>
        </p:spPr>
        <p:txBody>
          <a:bodyPr anchor="b"/>
          <a:lstStyle>
            <a:lvl1pPr algn="ctr" fontAlgn="auto">
              <a:spcBef>
                <a:spcPts val="0"/>
              </a:spcBef>
              <a:spcAft>
                <a:spcPts val="0"/>
              </a:spcAft>
              <a:defRPr sz="1100" dirty="0">
                <a:solidFill>
                  <a:srgbClr val="125DAB"/>
                </a:solidFill>
                <a:latin typeface="Arial" pitchFamily="34" charset="0"/>
                <a:ea typeface="+mn-ea"/>
                <a:cs typeface="Arial" pitchFamily="34" charset="0"/>
              </a:defRPr>
            </a:lvl1pPr>
          </a:lstStyle>
          <a:p>
            <a:pPr>
              <a:defRPr/>
            </a:pPr>
            <a:r>
              <a:rPr lang="en-US" dirty="0"/>
              <a:t>Company Confidential </a:t>
            </a:r>
          </a:p>
        </p:txBody>
      </p:sp>
      <p:sp>
        <p:nvSpPr>
          <p:cNvPr id="7" name="Date Placeholder 3"/>
          <p:cNvSpPr>
            <a:spLocks noGrp="1"/>
          </p:cNvSpPr>
          <p:nvPr>
            <p:ph type="dt" sz="half" idx="17"/>
          </p:nvPr>
        </p:nvSpPr>
        <p:spPr>
          <a:xfrm>
            <a:off x="762000" y="6375400"/>
            <a:ext cx="1524000" cy="365125"/>
          </a:xfrm>
          <a:prstGeom prst="rect">
            <a:avLst/>
          </a:prstGeom>
        </p:spPr>
        <p:txBody>
          <a:bodyPr vert="horz" lIns="91440" tIns="45720" rIns="91440" bIns="45720" rtlCol="0" anchor="b"/>
          <a:lstStyle>
            <a:lvl1pPr algn="l" fontAlgn="auto">
              <a:spcBef>
                <a:spcPts val="0"/>
              </a:spcBef>
              <a:spcAft>
                <a:spcPts val="0"/>
              </a:spcAft>
              <a:defRPr sz="1100" smtClean="0">
                <a:solidFill>
                  <a:srgbClr val="125DAB"/>
                </a:solidFill>
                <a:latin typeface="Arial"/>
                <a:ea typeface="+mn-ea"/>
                <a:cs typeface="Arial"/>
              </a:defRPr>
            </a:lvl1pPr>
          </a:lstStyle>
          <a:p>
            <a:pPr>
              <a:defRPr/>
            </a:pPr>
            <a:fld id="{C5C1C72C-024C-44F0-83D2-D64EB71B7410}" type="datetime4">
              <a:rPr lang="en-US" smtClean="0"/>
              <a:t>September 30, 2020</a:t>
            </a:fld>
            <a:endParaRPr lang="en-US" dirty="0"/>
          </a:p>
        </p:txBody>
      </p:sp>
    </p:spTree>
    <p:extLst>
      <p:ext uri="{BB962C8B-B14F-4D97-AF65-F5344CB8AC3E}">
        <p14:creationId xmlns:p14="http://schemas.microsoft.com/office/powerpoint/2010/main" val="2706800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vdr - Full image">
    <p:spTree>
      <p:nvGrpSpPr>
        <p:cNvPr id="1" name=""/>
        <p:cNvGrpSpPr/>
        <p:nvPr/>
      </p:nvGrpSpPr>
      <p:grpSpPr>
        <a:xfrm>
          <a:off x="0" y="0"/>
          <a:ext cx="0" cy="0"/>
          <a:chOff x="0" y="0"/>
          <a:chExt cx="0" cy="0"/>
        </a:xfrm>
      </p:grpSpPr>
      <p:sp>
        <p:nvSpPr>
          <p:cNvPr id="10" name="Picture Placeholder 27"/>
          <p:cNvSpPr>
            <a:spLocks noGrp="1"/>
          </p:cNvSpPr>
          <p:nvPr>
            <p:ph type="pic" sz="quarter" idx="14"/>
          </p:nvPr>
        </p:nvSpPr>
        <p:spPr>
          <a:xfrm>
            <a:off x="0" y="0"/>
            <a:ext cx="9144000" cy="6858000"/>
          </a:xfrm>
          <a:prstGeom prst="rect">
            <a:avLst/>
          </a:prstGeom>
        </p:spPr>
        <p:txBody>
          <a:bodyPr vert="horz"/>
          <a:lstStyle>
            <a:lvl1pPr>
              <a:defRPr sz="2800"/>
            </a:lvl1pPr>
          </a:lstStyle>
          <a:p>
            <a:pPr lvl="0"/>
            <a:r>
              <a:rPr lang="en-US" noProof="0"/>
              <a:t>Drag picture to placeholder or click icon to add</a:t>
            </a:r>
            <a:endParaRPr lang="en-US" noProof="0" dirty="0"/>
          </a:p>
        </p:txBody>
      </p:sp>
      <p:sp>
        <p:nvSpPr>
          <p:cNvPr id="2" name="Title 1"/>
          <p:cNvSpPr>
            <a:spLocks noGrp="1"/>
          </p:cNvSpPr>
          <p:nvPr>
            <p:ph type="ctrTitle"/>
          </p:nvPr>
        </p:nvSpPr>
        <p:spPr>
          <a:xfrm>
            <a:off x="335280" y="5486400"/>
            <a:ext cx="6477000" cy="533400"/>
          </a:xfrm>
          <a:prstGeom prst="rect">
            <a:avLst/>
          </a:prstGeom>
        </p:spPr>
        <p:txBody>
          <a:bodyPr>
            <a:noAutofit/>
          </a:bodyPr>
          <a:lstStyle>
            <a:lvl1pPr algn="l">
              <a:defRPr sz="3600" b="0" i="0">
                <a:solidFill>
                  <a:schemeClr val="bg1"/>
                </a:solidFill>
                <a:latin typeface="Arial"/>
                <a:cs typeface="Arial"/>
              </a:defRPr>
            </a:lvl1pPr>
          </a:lstStyle>
          <a:p>
            <a:r>
              <a:rPr lang="en-US"/>
              <a:t>Click to edit Master title style</a:t>
            </a:r>
            <a:endParaRPr lang="en-US" dirty="0"/>
          </a:p>
        </p:txBody>
      </p:sp>
    </p:spTree>
    <p:extLst>
      <p:ext uri="{BB962C8B-B14F-4D97-AF65-F5344CB8AC3E}">
        <p14:creationId xmlns:p14="http://schemas.microsoft.com/office/powerpoint/2010/main" val="4196789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vdr - Blu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153400" cy="4191000"/>
          </a:xfrm>
          <a:prstGeom prst="rect">
            <a:avLst/>
          </a:prstGeom>
        </p:spPr>
        <p:txBody>
          <a:bodyPr/>
          <a:lstStyle>
            <a:lvl1pPr marL="233363" indent="-233363">
              <a:lnSpc>
                <a:spcPct val="100000"/>
              </a:lnSpc>
              <a:spcAft>
                <a:spcPts val="300"/>
              </a:spcAft>
              <a:buFont typeface="Arial" pitchFamily="34" charset="0"/>
              <a:buChar char="•"/>
              <a:defRPr sz="2200">
                <a:solidFill>
                  <a:srgbClr val="000000"/>
                </a:solidFill>
                <a:latin typeface="Arial" pitchFamily="34" charset="0"/>
                <a:cs typeface="Arial" pitchFamily="34" charset="0"/>
              </a:defRPr>
            </a:lvl1pPr>
            <a:lvl2pPr marL="690563" indent="-233363">
              <a:lnSpc>
                <a:spcPct val="100000"/>
              </a:lnSpc>
              <a:spcAft>
                <a:spcPts val="400"/>
              </a:spcAft>
              <a:buFont typeface="Arial" pitchFamily="34" charset="0"/>
              <a:buChar char="•"/>
              <a:defRPr sz="1800" baseline="0">
                <a:solidFill>
                  <a:srgbClr val="000000"/>
                </a:solidFill>
                <a:latin typeface="Arial" pitchFamily="34" charset="0"/>
                <a:cs typeface="Arial" pitchFamily="34" charset="0"/>
              </a:defRPr>
            </a:lvl2pPr>
            <a:lvl3pPr>
              <a:lnSpc>
                <a:spcPct val="100000"/>
              </a:lnSpc>
              <a:spcAft>
                <a:spcPts val="300"/>
              </a:spcAft>
              <a:buFont typeface="Arial" pitchFamily="34" charset="0"/>
              <a:buChar char="–"/>
              <a:defRPr sz="1600">
                <a:solidFill>
                  <a:srgbClr val="000000"/>
                </a:solidFill>
                <a:latin typeface="Arial" pitchFamily="34" charset="0"/>
                <a:cs typeface="Arial" pitchFamily="34" charset="0"/>
              </a:defRPr>
            </a:lvl3pPr>
          </a:lstStyle>
          <a:p>
            <a:pPr lvl="0"/>
            <a:r>
              <a:rPr lang="en-US"/>
              <a:t>Click to edit Master text styles</a:t>
            </a:r>
          </a:p>
          <a:p>
            <a:pPr lvl="1"/>
            <a:r>
              <a:rPr lang="en-US"/>
              <a:t>Second level</a:t>
            </a:r>
          </a:p>
          <a:p>
            <a:pPr lvl="2"/>
            <a:r>
              <a:rPr lang="en-US"/>
              <a:t>Third level</a:t>
            </a:r>
          </a:p>
        </p:txBody>
      </p:sp>
      <p:sp>
        <p:nvSpPr>
          <p:cNvPr id="12" name="Title 1"/>
          <p:cNvSpPr>
            <a:spLocks noGrp="1"/>
          </p:cNvSpPr>
          <p:nvPr>
            <p:ph type="ctrTitle"/>
          </p:nvPr>
        </p:nvSpPr>
        <p:spPr>
          <a:xfrm>
            <a:off x="457200" y="457200"/>
            <a:ext cx="8153400" cy="533400"/>
          </a:xfrm>
          <a:prstGeom prst="rect">
            <a:avLst/>
          </a:prstGeom>
        </p:spPr>
        <p:txBody>
          <a:bodyPr>
            <a:noAutofit/>
          </a:bodyPr>
          <a:lstStyle>
            <a:lvl1pPr algn="l">
              <a:defRPr sz="3600" b="0" i="0">
                <a:solidFill>
                  <a:schemeClr val="bg1"/>
                </a:solidFill>
                <a:latin typeface="Arial"/>
                <a:cs typeface="Arial"/>
              </a:defRPr>
            </a:lvl1pPr>
          </a:lstStyle>
          <a:p>
            <a:r>
              <a:rPr lang="en-US"/>
              <a:t>Click to edit Master title style</a:t>
            </a:r>
            <a:endParaRPr lang="en-US" dirty="0"/>
          </a:p>
        </p:txBody>
      </p:sp>
      <p:sp>
        <p:nvSpPr>
          <p:cNvPr id="4" name="Slide Number Placeholder 5"/>
          <p:cNvSpPr>
            <a:spLocks noGrp="1"/>
          </p:cNvSpPr>
          <p:nvPr>
            <p:ph type="sldNum" sz="quarter" idx="10"/>
          </p:nvPr>
        </p:nvSpPr>
        <p:spPr>
          <a:xfrm>
            <a:off x="381000" y="6324600"/>
            <a:ext cx="457200" cy="365125"/>
          </a:xfrm>
          <a:prstGeom prst="rect">
            <a:avLst/>
          </a:prstGeom>
        </p:spPr>
        <p:txBody>
          <a:bodyPr anchor="b"/>
          <a:lstStyle>
            <a:lvl1pPr algn="l" fontAlgn="auto">
              <a:spcBef>
                <a:spcPts val="0"/>
              </a:spcBef>
              <a:spcAft>
                <a:spcPts val="0"/>
              </a:spcAft>
              <a:defRPr sz="1100" smtClean="0">
                <a:solidFill>
                  <a:schemeClr val="bg1"/>
                </a:solidFill>
                <a:latin typeface="Arial" pitchFamily="34" charset="0"/>
                <a:ea typeface="+mn-ea"/>
                <a:cs typeface="Arial" pitchFamily="34" charset="0"/>
              </a:defRPr>
            </a:lvl1pPr>
          </a:lstStyle>
          <a:p>
            <a:pPr>
              <a:defRPr/>
            </a:pPr>
            <a:fld id="{73EF3F73-D8BE-1D4F-8F0C-03C5EC803F68}" type="slidenum">
              <a:rPr lang="en-US"/>
              <a:pPr>
                <a:defRPr/>
              </a:pPr>
              <a:t>‹#›</a:t>
            </a:fld>
            <a:endParaRPr lang="en-US" dirty="0"/>
          </a:p>
        </p:txBody>
      </p:sp>
      <p:sp>
        <p:nvSpPr>
          <p:cNvPr id="5" name="Footer Placeholder 4"/>
          <p:cNvSpPr>
            <a:spLocks noGrp="1"/>
          </p:cNvSpPr>
          <p:nvPr>
            <p:ph type="ftr" sz="quarter" idx="11"/>
          </p:nvPr>
        </p:nvSpPr>
        <p:spPr>
          <a:xfrm>
            <a:off x="2509024" y="6346825"/>
            <a:ext cx="2895600" cy="342900"/>
          </a:xfrm>
          <a:prstGeom prst="rect">
            <a:avLst/>
          </a:prstGeom>
        </p:spPr>
        <p:txBody>
          <a:bodyPr anchor="b"/>
          <a:lstStyle>
            <a:lvl1pPr algn="ctr" fontAlgn="auto">
              <a:spcBef>
                <a:spcPts val="0"/>
              </a:spcBef>
              <a:spcAft>
                <a:spcPts val="0"/>
              </a:spcAft>
              <a:defRPr sz="1100" dirty="0">
                <a:solidFill>
                  <a:schemeClr val="bg1"/>
                </a:solidFill>
                <a:latin typeface="Arial" pitchFamily="34" charset="0"/>
                <a:ea typeface="+mn-ea"/>
                <a:cs typeface="Arial" pitchFamily="34" charset="0"/>
              </a:defRPr>
            </a:lvl1pPr>
          </a:lstStyle>
          <a:p>
            <a:pPr>
              <a:defRPr/>
            </a:pPr>
            <a:r>
              <a:rPr lang="en-US" dirty="0"/>
              <a:t>Company Confidential </a:t>
            </a:r>
          </a:p>
        </p:txBody>
      </p:sp>
      <p:sp>
        <p:nvSpPr>
          <p:cNvPr id="6" name="Date Placeholder 3"/>
          <p:cNvSpPr>
            <a:spLocks noGrp="1"/>
          </p:cNvSpPr>
          <p:nvPr>
            <p:ph type="dt" sz="half" idx="12"/>
          </p:nvPr>
        </p:nvSpPr>
        <p:spPr>
          <a:xfrm>
            <a:off x="990600" y="6324600"/>
            <a:ext cx="1524000" cy="365125"/>
          </a:xfrm>
          <a:prstGeom prst="rect">
            <a:avLst/>
          </a:prstGeom>
        </p:spPr>
        <p:txBody>
          <a:bodyPr vert="horz" lIns="91440" tIns="45720" rIns="91440" bIns="45720" rtlCol="0" anchor="b"/>
          <a:lstStyle>
            <a:lvl1pPr algn="l" fontAlgn="auto">
              <a:spcBef>
                <a:spcPts val="0"/>
              </a:spcBef>
              <a:spcAft>
                <a:spcPts val="0"/>
              </a:spcAft>
              <a:defRPr sz="1100" smtClean="0">
                <a:solidFill>
                  <a:schemeClr val="bg1"/>
                </a:solidFill>
                <a:latin typeface="Arial"/>
                <a:ea typeface="+mn-ea"/>
                <a:cs typeface="Arial"/>
              </a:defRPr>
            </a:lvl1pPr>
          </a:lstStyle>
          <a:p>
            <a:pPr>
              <a:defRPr/>
            </a:pPr>
            <a:fld id="{047B8223-26FC-45AF-8685-2E4073706FDA}" type="datetime4">
              <a:rPr lang="en-US" smtClean="0"/>
              <a:t>September 30, 2020</a:t>
            </a:fld>
            <a:endParaRPr lang="en-US" dirty="0"/>
          </a:p>
        </p:txBody>
      </p:sp>
    </p:spTree>
    <p:extLst>
      <p:ext uri="{BB962C8B-B14F-4D97-AF65-F5344CB8AC3E}">
        <p14:creationId xmlns:p14="http://schemas.microsoft.com/office/powerpoint/2010/main" val="1643933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vdr - Gree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153400" cy="4191000"/>
          </a:xfrm>
          <a:prstGeom prst="rect">
            <a:avLst/>
          </a:prstGeom>
        </p:spPr>
        <p:txBody>
          <a:bodyPr/>
          <a:lstStyle>
            <a:lvl1pPr marL="233363" indent="-233363">
              <a:lnSpc>
                <a:spcPct val="100000"/>
              </a:lnSpc>
              <a:spcAft>
                <a:spcPts val="300"/>
              </a:spcAft>
              <a:buFont typeface="Arial" pitchFamily="34" charset="0"/>
              <a:buChar char="•"/>
              <a:defRPr sz="2200">
                <a:solidFill>
                  <a:srgbClr val="000000"/>
                </a:solidFill>
                <a:latin typeface="Arial" pitchFamily="34" charset="0"/>
                <a:cs typeface="Arial" pitchFamily="34" charset="0"/>
              </a:defRPr>
            </a:lvl1pPr>
            <a:lvl2pPr marL="690563" indent="-233363">
              <a:lnSpc>
                <a:spcPct val="100000"/>
              </a:lnSpc>
              <a:spcAft>
                <a:spcPts val="400"/>
              </a:spcAft>
              <a:buFont typeface="Arial" pitchFamily="34" charset="0"/>
              <a:buChar char="•"/>
              <a:defRPr sz="1800" baseline="0">
                <a:solidFill>
                  <a:srgbClr val="000000"/>
                </a:solidFill>
                <a:latin typeface="Arial" pitchFamily="34" charset="0"/>
                <a:cs typeface="Arial" pitchFamily="34" charset="0"/>
              </a:defRPr>
            </a:lvl2pPr>
            <a:lvl3pPr>
              <a:lnSpc>
                <a:spcPct val="100000"/>
              </a:lnSpc>
              <a:spcAft>
                <a:spcPts val="300"/>
              </a:spcAft>
              <a:buFont typeface="Arial" pitchFamily="34" charset="0"/>
              <a:buChar char="–"/>
              <a:defRPr sz="1600">
                <a:solidFill>
                  <a:srgbClr val="000000"/>
                </a:solidFill>
                <a:latin typeface="Arial" pitchFamily="34" charset="0"/>
                <a:cs typeface="Arial" pitchFamily="34" charset="0"/>
              </a:defRPr>
            </a:lvl3pPr>
          </a:lstStyle>
          <a:p>
            <a:pPr lvl="0"/>
            <a:r>
              <a:rPr lang="en-US"/>
              <a:t>Click to edit Master text styles</a:t>
            </a:r>
          </a:p>
          <a:p>
            <a:pPr lvl="1"/>
            <a:r>
              <a:rPr lang="en-US"/>
              <a:t>Second level</a:t>
            </a:r>
          </a:p>
          <a:p>
            <a:pPr lvl="2"/>
            <a:r>
              <a:rPr lang="en-US"/>
              <a:t>Third level</a:t>
            </a:r>
          </a:p>
        </p:txBody>
      </p:sp>
      <p:sp>
        <p:nvSpPr>
          <p:cNvPr id="12" name="Title 1"/>
          <p:cNvSpPr>
            <a:spLocks noGrp="1"/>
          </p:cNvSpPr>
          <p:nvPr>
            <p:ph type="ctrTitle"/>
          </p:nvPr>
        </p:nvSpPr>
        <p:spPr>
          <a:xfrm>
            <a:off x="457200" y="457200"/>
            <a:ext cx="8153400" cy="533400"/>
          </a:xfrm>
          <a:prstGeom prst="rect">
            <a:avLst/>
          </a:prstGeom>
        </p:spPr>
        <p:txBody>
          <a:bodyPr>
            <a:noAutofit/>
          </a:bodyPr>
          <a:lstStyle>
            <a:lvl1pPr algn="l">
              <a:defRPr sz="3600" b="0" i="0">
                <a:solidFill>
                  <a:schemeClr val="bg1"/>
                </a:solidFill>
                <a:latin typeface="Arial"/>
                <a:cs typeface="Arial"/>
              </a:defRPr>
            </a:lvl1pPr>
          </a:lstStyle>
          <a:p>
            <a:r>
              <a:rPr lang="en-US"/>
              <a:t>Click to edit Master title style</a:t>
            </a:r>
            <a:endParaRPr lang="en-US" dirty="0"/>
          </a:p>
        </p:txBody>
      </p:sp>
      <p:sp>
        <p:nvSpPr>
          <p:cNvPr id="4" name="Slide Number Placeholder 5"/>
          <p:cNvSpPr>
            <a:spLocks noGrp="1"/>
          </p:cNvSpPr>
          <p:nvPr>
            <p:ph type="sldNum" sz="quarter" idx="10"/>
          </p:nvPr>
        </p:nvSpPr>
        <p:spPr>
          <a:xfrm>
            <a:off x="381000" y="6324600"/>
            <a:ext cx="457200" cy="365125"/>
          </a:xfrm>
          <a:prstGeom prst="rect">
            <a:avLst/>
          </a:prstGeom>
        </p:spPr>
        <p:txBody>
          <a:bodyPr anchor="b"/>
          <a:lstStyle>
            <a:lvl1pPr algn="l" fontAlgn="auto">
              <a:spcBef>
                <a:spcPts val="0"/>
              </a:spcBef>
              <a:spcAft>
                <a:spcPts val="0"/>
              </a:spcAft>
              <a:defRPr sz="1100" smtClean="0">
                <a:solidFill>
                  <a:schemeClr val="bg1"/>
                </a:solidFill>
                <a:latin typeface="Arial" pitchFamily="34" charset="0"/>
                <a:ea typeface="+mn-ea"/>
                <a:cs typeface="Arial" pitchFamily="34" charset="0"/>
              </a:defRPr>
            </a:lvl1pPr>
          </a:lstStyle>
          <a:p>
            <a:pPr>
              <a:defRPr/>
            </a:pPr>
            <a:fld id="{96903BF0-8751-9948-8F11-F19C3DFF0D2A}" type="slidenum">
              <a:rPr lang="en-US"/>
              <a:pPr>
                <a:defRPr/>
              </a:pPr>
              <a:t>‹#›</a:t>
            </a:fld>
            <a:endParaRPr lang="en-US" dirty="0"/>
          </a:p>
        </p:txBody>
      </p:sp>
      <p:sp>
        <p:nvSpPr>
          <p:cNvPr id="5" name="Footer Placeholder 4"/>
          <p:cNvSpPr>
            <a:spLocks noGrp="1"/>
          </p:cNvSpPr>
          <p:nvPr>
            <p:ph type="ftr" sz="quarter" idx="11"/>
          </p:nvPr>
        </p:nvSpPr>
        <p:spPr>
          <a:xfrm>
            <a:off x="2514600" y="6337532"/>
            <a:ext cx="2895600" cy="342900"/>
          </a:xfrm>
          <a:prstGeom prst="rect">
            <a:avLst/>
          </a:prstGeom>
        </p:spPr>
        <p:txBody>
          <a:bodyPr anchor="b"/>
          <a:lstStyle>
            <a:lvl1pPr algn="ctr" fontAlgn="auto">
              <a:spcBef>
                <a:spcPts val="0"/>
              </a:spcBef>
              <a:spcAft>
                <a:spcPts val="0"/>
              </a:spcAft>
              <a:defRPr sz="1100" dirty="0">
                <a:solidFill>
                  <a:schemeClr val="bg1"/>
                </a:solidFill>
                <a:latin typeface="Arial" pitchFamily="34" charset="0"/>
                <a:ea typeface="+mn-ea"/>
                <a:cs typeface="Arial" pitchFamily="34" charset="0"/>
              </a:defRPr>
            </a:lvl1pPr>
          </a:lstStyle>
          <a:p>
            <a:pPr>
              <a:defRPr/>
            </a:pPr>
            <a:r>
              <a:rPr lang="en-US" dirty="0"/>
              <a:t>Company Confidential </a:t>
            </a:r>
          </a:p>
        </p:txBody>
      </p:sp>
      <p:sp>
        <p:nvSpPr>
          <p:cNvPr id="6" name="Date Placeholder 3"/>
          <p:cNvSpPr>
            <a:spLocks noGrp="1"/>
          </p:cNvSpPr>
          <p:nvPr>
            <p:ph type="dt" sz="half" idx="12"/>
          </p:nvPr>
        </p:nvSpPr>
        <p:spPr>
          <a:xfrm>
            <a:off x="990600" y="6324600"/>
            <a:ext cx="1524000" cy="365125"/>
          </a:xfrm>
          <a:prstGeom prst="rect">
            <a:avLst/>
          </a:prstGeom>
        </p:spPr>
        <p:txBody>
          <a:bodyPr vert="horz" lIns="91440" tIns="45720" rIns="91440" bIns="45720" rtlCol="0" anchor="b"/>
          <a:lstStyle>
            <a:lvl1pPr algn="l" fontAlgn="auto">
              <a:spcBef>
                <a:spcPts val="0"/>
              </a:spcBef>
              <a:spcAft>
                <a:spcPts val="0"/>
              </a:spcAft>
              <a:defRPr sz="1100" smtClean="0">
                <a:solidFill>
                  <a:schemeClr val="bg1"/>
                </a:solidFill>
                <a:latin typeface="Arial"/>
                <a:ea typeface="+mn-ea"/>
                <a:cs typeface="Arial"/>
              </a:defRPr>
            </a:lvl1pPr>
          </a:lstStyle>
          <a:p>
            <a:pPr>
              <a:defRPr/>
            </a:pPr>
            <a:fld id="{C1C9F05E-672B-4A7C-8285-0C2A609869AE}" type="datetime4">
              <a:rPr lang="en-US" smtClean="0"/>
              <a:t>September 30, 2020</a:t>
            </a:fld>
            <a:endParaRPr lang="en-US" dirty="0"/>
          </a:p>
        </p:txBody>
      </p:sp>
    </p:spTree>
    <p:extLst>
      <p:ext uri="{BB962C8B-B14F-4D97-AF65-F5344CB8AC3E}">
        <p14:creationId xmlns:p14="http://schemas.microsoft.com/office/powerpoint/2010/main" val="3941834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vdr - Cya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153400" cy="4191000"/>
          </a:xfrm>
          <a:prstGeom prst="rect">
            <a:avLst/>
          </a:prstGeom>
        </p:spPr>
        <p:txBody>
          <a:bodyPr/>
          <a:lstStyle>
            <a:lvl1pPr marL="233363" indent="-233363">
              <a:lnSpc>
                <a:spcPct val="100000"/>
              </a:lnSpc>
              <a:spcAft>
                <a:spcPts val="300"/>
              </a:spcAft>
              <a:buFont typeface="Arial" pitchFamily="34" charset="0"/>
              <a:buChar char="•"/>
              <a:defRPr sz="2200">
                <a:solidFill>
                  <a:srgbClr val="000000"/>
                </a:solidFill>
                <a:latin typeface="Arial" pitchFamily="34" charset="0"/>
                <a:cs typeface="Arial" pitchFamily="34" charset="0"/>
              </a:defRPr>
            </a:lvl1pPr>
            <a:lvl2pPr marL="690563" indent="-233363">
              <a:lnSpc>
                <a:spcPct val="100000"/>
              </a:lnSpc>
              <a:spcAft>
                <a:spcPts val="400"/>
              </a:spcAft>
              <a:buFont typeface="Arial" pitchFamily="34" charset="0"/>
              <a:buChar char="•"/>
              <a:defRPr sz="1800" baseline="0">
                <a:solidFill>
                  <a:srgbClr val="000000"/>
                </a:solidFill>
                <a:latin typeface="Arial" pitchFamily="34" charset="0"/>
                <a:cs typeface="Arial" pitchFamily="34" charset="0"/>
              </a:defRPr>
            </a:lvl2pPr>
            <a:lvl3pPr>
              <a:lnSpc>
                <a:spcPct val="100000"/>
              </a:lnSpc>
              <a:spcAft>
                <a:spcPts val="300"/>
              </a:spcAft>
              <a:buFont typeface="Arial" pitchFamily="34" charset="0"/>
              <a:buChar char="–"/>
              <a:defRPr sz="1600">
                <a:solidFill>
                  <a:srgbClr val="000000"/>
                </a:solidFill>
                <a:latin typeface="Arial" pitchFamily="34" charset="0"/>
                <a:cs typeface="Arial" pitchFamily="34" charset="0"/>
              </a:defRPr>
            </a:lvl3pPr>
          </a:lstStyle>
          <a:p>
            <a:pPr lvl="0"/>
            <a:r>
              <a:rPr lang="en-US"/>
              <a:t>Click to edit Master text styles</a:t>
            </a:r>
          </a:p>
          <a:p>
            <a:pPr lvl="1"/>
            <a:r>
              <a:rPr lang="en-US"/>
              <a:t>Second level</a:t>
            </a:r>
          </a:p>
          <a:p>
            <a:pPr lvl="2"/>
            <a:r>
              <a:rPr lang="en-US"/>
              <a:t>Third level</a:t>
            </a:r>
          </a:p>
        </p:txBody>
      </p:sp>
      <p:sp>
        <p:nvSpPr>
          <p:cNvPr id="12" name="Title 1"/>
          <p:cNvSpPr>
            <a:spLocks noGrp="1"/>
          </p:cNvSpPr>
          <p:nvPr>
            <p:ph type="ctrTitle"/>
          </p:nvPr>
        </p:nvSpPr>
        <p:spPr>
          <a:xfrm>
            <a:off x="457200" y="457200"/>
            <a:ext cx="8153400" cy="533400"/>
          </a:xfrm>
          <a:prstGeom prst="rect">
            <a:avLst/>
          </a:prstGeom>
        </p:spPr>
        <p:txBody>
          <a:bodyPr>
            <a:noAutofit/>
          </a:bodyPr>
          <a:lstStyle>
            <a:lvl1pPr algn="l">
              <a:defRPr sz="3600" b="0" i="0">
                <a:solidFill>
                  <a:schemeClr val="bg1"/>
                </a:solidFill>
                <a:latin typeface="Arial"/>
                <a:cs typeface="Arial"/>
              </a:defRPr>
            </a:lvl1pPr>
          </a:lstStyle>
          <a:p>
            <a:r>
              <a:rPr lang="en-US"/>
              <a:t>Click to edit Master title style</a:t>
            </a:r>
            <a:endParaRPr lang="en-US" dirty="0"/>
          </a:p>
        </p:txBody>
      </p:sp>
      <p:sp>
        <p:nvSpPr>
          <p:cNvPr id="4" name="Slide Number Placeholder 5"/>
          <p:cNvSpPr>
            <a:spLocks noGrp="1"/>
          </p:cNvSpPr>
          <p:nvPr>
            <p:ph type="sldNum" sz="quarter" idx="10"/>
          </p:nvPr>
        </p:nvSpPr>
        <p:spPr>
          <a:xfrm>
            <a:off x="381000" y="6324600"/>
            <a:ext cx="457200" cy="365125"/>
          </a:xfrm>
          <a:prstGeom prst="rect">
            <a:avLst/>
          </a:prstGeom>
        </p:spPr>
        <p:txBody>
          <a:bodyPr anchor="b"/>
          <a:lstStyle>
            <a:lvl1pPr algn="l" fontAlgn="auto">
              <a:spcBef>
                <a:spcPts val="0"/>
              </a:spcBef>
              <a:spcAft>
                <a:spcPts val="0"/>
              </a:spcAft>
              <a:defRPr sz="1100" smtClean="0">
                <a:solidFill>
                  <a:schemeClr val="bg1"/>
                </a:solidFill>
                <a:latin typeface="Arial" pitchFamily="34" charset="0"/>
                <a:ea typeface="+mn-ea"/>
                <a:cs typeface="Arial" pitchFamily="34" charset="0"/>
              </a:defRPr>
            </a:lvl1pPr>
          </a:lstStyle>
          <a:p>
            <a:pPr>
              <a:defRPr/>
            </a:pPr>
            <a:fld id="{1F866A7A-174F-D246-A4EE-A12164C06ED8}" type="slidenum">
              <a:rPr lang="en-US"/>
              <a:pPr>
                <a:defRPr/>
              </a:pPr>
              <a:t>‹#›</a:t>
            </a:fld>
            <a:endParaRPr lang="en-US" dirty="0"/>
          </a:p>
        </p:txBody>
      </p:sp>
      <p:sp>
        <p:nvSpPr>
          <p:cNvPr id="5" name="Footer Placeholder 4"/>
          <p:cNvSpPr>
            <a:spLocks noGrp="1"/>
          </p:cNvSpPr>
          <p:nvPr>
            <p:ph type="ftr" sz="quarter" idx="11"/>
          </p:nvPr>
        </p:nvSpPr>
        <p:spPr>
          <a:xfrm>
            <a:off x="2492298" y="6324600"/>
            <a:ext cx="2895600" cy="342900"/>
          </a:xfrm>
          <a:prstGeom prst="rect">
            <a:avLst/>
          </a:prstGeom>
        </p:spPr>
        <p:txBody>
          <a:bodyPr anchor="b"/>
          <a:lstStyle>
            <a:lvl1pPr algn="ctr" fontAlgn="auto">
              <a:spcBef>
                <a:spcPts val="0"/>
              </a:spcBef>
              <a:spcAft>
                <a:spcPts val="0"/>
              </a:spcAft>
              <a:defRPr sz="1100" dirty="0">
                <a:solidFill>
                  <a:schemeClr val="bg1"/>
                </a:solidFill>
                <a:latin typeface="Arial" pitchFamily="34" charset="0"/>
                <a:ea typeface="+mn-ea"/>
                <a:cs typeface="Arial" pitchFamily="34" charset="0"/>
              </a:defRPr>
            </a:lvl1pPr>
          </a:lstStyle>
          <a:p>
            <a:pPr>
              <a:defRPr/>
            </a:pPr>
            <a:r>
              <a:rPr lang="en-US" dirty="0"/>
              <a:t>Company Confidential </a:t>
            </a:r>
          </a:p>
        </p:txBody>
      </p:sp>
      <p:sp>
        <p:nvSpPr>
          <p:cNvPr id="6" name="Date Placeholder 3"/>
          <p:cNvSpPr>
            <a:spLocks noGrp="1"/>
          </p:cNvSpPr>
          <p:nvPr>
            <p:ph type="dt" sz="half" idx="12"/>
          </p:nvPr>
        </p:nvSpPr>
        <p:spPr>
          <a:xfrm>
            <a:off x="990600" y="6324600"/>
            <a:ext cx="1524000" cy="365125"/>
          </a:xfrm>
          <a:prstGeom prst="rect">
            <a:avLst/>
          </a:prstGeom>
        </p:spPr>
        <p:txBody>
          <a:bodyPr vert="horz" lIns="91440" tIns="45720" rIns="91440" bIns="45720" rtlCol="0" anchor="b"/>
          <a:lstStyle>
            <a:lvl1pPr algn="l" fontAlgn="auto">
              <a:spcBef>
                <a:spcPts val="0"/>
              </a:spcBef>
              <a:spcAft>
                <a:spcPts val="0"/>
              </a:spcAft>
              <a:defRPr sz="1100" smtClean="0">
                <a:solidFill>
                  <a:schemeClr val="bg1"/>
                </a:solidFill>
                <a:latin typeface="Arial"/>
                <a:ea typeface="+mn-ea"/>
                <a:cs typeface="Arial"/>
              </a:defRPr>
            </a:lvl1pPr>
          </a:lstStyle>
          <a:p>
            <a:pPr>
              <a:defRPr/>
            </a:pPr>
            <a:fld id="{6C990508-E77D-48D6-92E5-0D941DE0E02C}" type="datetime4">
              <a:rPr lang="en-US" smtClean="0"/>
              <a:t>September 30, 2020</a:t>
            </a:fld>
            <a:endParaRPr lang="en-US" dirty="0"/>
          </a:p>
        </p:txBody>
      </p:sp>
    </p:spTree>
    <p:extLst>
      <p:ext uri="{BB962C8B-B14F-4D97-AF65-F5344CB8AC3E}">
        <p14:creationId xmlns:p14="http://schemas.microsoft.com/office/powerpoint/2010/main" val="2275252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vdr - Yellow">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153400" cy="4191000"/>
          </a:xfrm>
          <a:prstGeom prst="rect">
            <a:avLst/>
          </a:prstGeom>
        </p:spPr>
        <p:txBody>
          <a:bodyPr/>
          <a:lstStyle>
            <a:lvl1pPr marL="233363" indent="-233363">
              <a:lnSpc>
                <a:spcPct val="100000"/>
              </a:lnSpc>
              <a:spcAft>
                <a:spcPts val="300"/>
              </a:spcAft>
              <a:buFont typeface="Arial" pitchFamily="34" charset="0"/>
              <a:buChar char="•"/>
              <a:defRPr sz="2200">
                <a:solidFill>
                  <a:srgbClr val="000000"/>
                </a:solidFill>
                <a:latin typeface="Arial" pitchFamily="34" charset="0"/>
                <a:cs typeface="Arial" pitchFamily="34" charset="0"/>
              </a:defRPr>
            </a:lvl1pPr>
            <a:lvl2pPr marL="690563" indent="-233363">
              <a:lnSpc>
                <a:spcPct val="100000"/>
              </a:lnSpc>
              <a:spcAft>
                <a:spcPts val="400"/>
              </a:spcAft>
              <a:buFont typeface="Arial" pitchFamily="34" charset="0"/>
              <a:buChar char="•"/>
              <a:defRPr sz="1800" baseline="0">
                <a:solidFill>
                  <a:srgbClr val="000000"/>
                </a:solidFill>
                <a:latin typeface="Arial" pitchFamily="34" charset="0"/>
                <a:cs typeface="Arial" pitchFamily="34" charset="0"/>
              </a:defRPr>
            </a:lvl2pPr>
            <a:lvl3pPr>
              <a:lnSpc>
                <a:spcPct val="100000"/>
              </a:lnSpc>
              <a:spcAft>
                <a:spcPts val="300"/>
              </a:spcAft>
              <a:buFont typeface="Arial" pitchFamily="34" charset="0"/>
              <a:buChar char="–"/>
              <a:defRPr sz="1600">
                <a:solidFill>
                  <a:srgbClr val="000000"/>
                </a:solidFill>
                <a:latin typeface="Arial" pitchFamily="34" charset="0"/>
                <a:cs typeface="Arial" pitchFamily="34" charset="0"/>
              </a:defRPr>
            </a:lvl3pPr>
          </a:lstStyle>
          <a:p>
            <a:pPr lvl="0"/>
            <a:r>
              <a:rPr lang="en-US"/>
              <a:t>Click to edit Master text styles</a:t>
            </a:r>
          </a:p>
          <a:p>
            <a:pPr lvl="1"/>
            <a:r>
              <a:rPr lang="en-US"/>
              <a:t>Second level</a:t>
            </a:r>
          </a:p>
          <a:p>
            <a:pPr lvl="2"/>
            <a:r>
              <a:rPr lang="en-US"/>
              <a:t>Third level</a:t>
            </a:r>
          </a:p>
        </p:txBody>
      </p:sp>
      <p:sp>
        <p:nvSpPr>
          <p:cNvPr id="12" name="Title 1"/>
          <p:cNvSpPr>
            <a:spLocks noGrp="1"/>
          </p:cNvSpPr>
          <p:nvPr>
            <p:ph type="ctrTitle"/>
          </p:nvPr>
        </p:nvSpPr>
        <p:spPr>
          <a:xfrm>
            <a:off x="457200" y="457200"/>
            <a:ext cx="8153400" cy="533400"/>
          </a:xfrm>
          <a:prstGeom prst="rect">
            <a:avLst/>
          </a:prstGeom>
        </p:spPr>
        <p:txBody>
          <a:bodyPr>
            <a:noAutofit/>
          </a:bodyPr>
          <a:lstStyle>
            <a:lvl1pPr algn="l">
              <a:defRPr sz="3600" b="0" i="0">
                <a:solidFill>
                  <a:schemeClr val="bg1"/>
                </a:solidFill>
                <a:latin typeface="Arial"/>
                <a:cs typeface="Arial"/>
              </a:defRPr>
            </a:lvl1pPr>
          </a:lstStyle>
          <a:p>
            <a:r>
              <a:rPr lang="en-US"/>
              <a:t>Click to edit Master title style</a:t>
            </a:r>
            <a:endParaRPr lang="en-US" dirty="0"/>
          </a:p>
        </p:txBody>
      </p:sp>
      <p:sp>
        <p:nvSpPr>
          <p:cNvPr id="4" name="Slide Number Placeholder 5"/>
          <p:cNvSpPr>
            <a:spLocks noGrp="1"/>
          </p:cNvSpPr>
          <p:nvPr>
            <p:ph type="sldNum" sz="quarter" idx="10"/>
          </p:nvPr>
        </p:nvSpPr>
        <p:spPr>
          <a:xfrm>
            <a:off x="155448" y="6373368"/>
            <a:ext cx="457200" cy="365125"/>
          </a:xfrm>
          <a:prstGeom prst="rect">
            <a:avLst/>
          </a:prstGeom>
        </p:spPr>
        <p:txBody>
          <a:bodyPr anchor="b"/>
          <a:lstStyle>
            <a:lvl1pPr algn="l" fontAlgn="auto">
              <a:spcBef>
                <a:spcPts val="0"/>
              </a:spcBef>
              <a:spcAft>
                <a:spcPts val="0"/>
              </a:spcAft>
              <a:defRPr sz="1100" smtClean="0">
                <a:solidFill>
                  <a:schemeClr val="bg1"/>
                </a:solidFill>
                <a:latin typeface="Arial" pitchFamily="34" charset="0"/>
                <a:ea typeface="+mn-ea"/>
                <a:cs typeface="Arial" pitchFamily="34" charset="0"/>
              </a:defRPr>
            </a:lvl1pPr>
          </a:lstStyle>
          <a:p>
            <a:pPr>
              <a:defRPr/>
            </a:pPr>
            <a:fld id="{4A2B1605-E7CE-D54B-BE9E-F1AFECCD8D21}" type="slidenum">
              <a:rPr lang="en-US"/>
              <a:pPr>
                <a:defRPr/>
              </a:pPr>
              <a:t>‹#›</a:t>
            </a:fld>
            <a:endParaRPr lang="en-US" dirty="0"/>
          </a:p>
        </p:txBody>
      </p:sp>
      <p:sp>
        <p:nvSpPr>
          <p:cNvPr id="5" name="Footer Placeholder 4"/>
          <p:cNvSpPr>
            <a:spLocks noGrp="1"/>
          </p:cNvSpPr>
          <p:nvPr>
            <p:ph type="ftr" sz="quarter" idx="11"/>
          </p:nvPr>
        </p:nvSpPr>
        <p:spPr>
          <a:xfrm>
            <a:off x="2286000" y="6373368"/>
            <a:ext cx="2895600" cy="342900"/>
          </a:xfrm>
          <a:prstGeom prst="rect">
            <a:avLst/>
          </a:prstGeom>
        </p:spPr>
        <p:txBody>
          <a:bodyPr anchor="b"/>
          <a:lstStyle>
            <a:lvl1pPr algn="ctr" fontAlgn="auto">
              <a:spcBef>
                <a:spcPts val="0"/>
              </a:spcBef>
              <a:spcAft>
                <a:spcPts val="0"/>
              </a:spcAft>
              <a:defRPr sz="1100" dirty="0">
                <a:solidFill>
                  <a:schemeClr val="bg1"/>
                </a:solidFill>
                <a:latin typeface="Arial" pitchFamily="34" charset="0"/>
                <a:ea typeface="+mn-ea"/>
                <a:cs typeface="Arial" pitchFamily="34" charset="0"/>
              </a:defRPr>
            </a:lvl1pPr>
          </a:lstStyle>
          <a:p>
            <a:pPr>
              <a:defRPr/>
            </a:pPr>
            <a:r>
              <a:rPr lang="en-US" dirty="0"/>
              <a:t>Company Confidential </a:t>
            </a:r>
          </a:p>
        </p:txBody>
      </p:sp>
      <p:sp>
        <p:nvSpPr>
          <p:cNvPr id="6" name="Date Placeholder 3"/>
          <p:cNvSpPr>
            <a:spLocks noGrp="1"/>
          </p:cNvSpPr>
          <p:nvPr>
            <p:ph type="dt" sz="half" idx="12"/>
          </p:nvPr>
        </p:nvSpPr>
        <p:spPr>
          <a:xfrm>
            <a:off x="758952" y="6373368"/>
            <a:ext cx="1524000" cy="365125"/>
          </a:xfrm>
          <a:prstGeom prst="rect">
            <a:avLst/>
          </a:prstGeom>
        </p:spPr>
        <p:txBody>
          <a:bodyPr vert="horz" lIns="91440" tIns="45720" rIns="91440" bIns="45720" rtlCol="0" anchor="b"/>
          <a:lstStyle>
            <a:lvl1pPr algn="l" fontAlgn="auto">
              <a:spcBef>
                <a:spcPts val="0"/>
              </a:spcBef>
              <a:spcAft>
                <a:spcPts val="0"/>
              </a:spcAft>
              <a:defRPr sz="1100" smtClean="0">
                <a:solidFill>
                  <a:schemeClr val="bg1"/>
                </a:solidFill>
                <a:latin typeface="Arial"/>
                <a:ea typeface="+mn-ea"/>
                <a:cs typeface="Arial"/>
              </a:defRPr>
            </a:lvl1pPr>
          </a:lstStyle>
          <a:p>
            <a:pPr>
              <a:defRPr/>
            </a:pPr>
            <a:fld id="{126698D3-0EED-4C56-8EB7-23EA621B4C22}" type="datetime4">
              <a:rPr lang="en-US" smtClean="0"/>
              <a:t>September 30, 2020</a:t>
            </a:fld>
            <a:endParaRPr lang="en-US" dirty="0"/>
          </a:p>
        </p:txBody>
      </p:sp>
    </p:spTree>
    <p:extLst>
      <p:ext uri="{BB962C8B-B14F-4D97-AF65-F5344CB8AC3E}">
        <p14:creationId xmlns:p14="http://schemas.microsoft.com/office/powerpoint/2010/main" val="2845795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2.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4" r:id="rId10"/>
    <p:sldLayoutId id="2147483765" r:id="rId11"/>
    <p:sldLayoutId id="2147483766" r:id="rId12"/>
    <p:sldLayoutId id="2147483767" r:id="rId13"/>
    <p:sldLayoutId id="2147483760" r:id="rId14"/>
    <p:sldLayoutId id="2147483761" r:id="rId15"/>
    <p:sldLayoutId id="2147483762" r:id="rId16"/>
    <p:sldLayoutId id="2147483763" r:id="rId17"/>
    <p:sldLayoutId id="2147483769" r:id="rId18"/>
    <p:sldLayoutId id="2147483770" r:id="rId19"/>
    <p:sldLayoutId id="2147483771" r:id="rId20"/>
    <p:sldLayoutId id="2147483772" r:id="rId21"/>
  </p:sldLayoutIdLst>
  <p:hf hdr="0"/>
  <p:txStyles>
    <p:titleStyle>
      <a:lvl1pPr algn="ctr"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2pPr>
      <a:lvl3pPr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3pPr>
      <a:lvl4pPr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4pPr>
      <a:lvl5pPr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07D5DA-0E83-4E9D-AE2F-20F061AEF538}"/>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6320E07-5A46-48DA-81AC-78B23BCA493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FE9FBE-CCDD-46A9-96E0-EA3E17875FB4}"/>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650993-B282-4A97-A6AE-383D1C67C9BF}" type="datetimeFigureOut">
              <a:rPr lang="en-US" smtClean="0"/>
              <a:t>9/30/2020</a:t>
            </a:fld>
            <a:endParaRPr lang="en-US"/>
          </a:p>
        </p:txBody>
      </p:sp>
      <p:sp>
        <p:nvSpPr>
          <p:cNvPr id="5" name="Footer Placeholder 4">
            <a:extLst>
              <a:ext uri="{FF2B5EF4-FFF2-40B4-BE49-F238E27FC236}">
                <a16:creationId xmlns:a16="http://schemas.microsoft.com/office/drawing/2014/main" id="{511A798D-48E1-4163-AC8B-C7D900FF4A92}"/>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5E01802-F0D2-4989-BFEF-8BDC7C2779E1}"/>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D90114-2071-442B-8023-573755E050CA}" type="slidenum">
              <a:rPr lang="en-US" smtClean="0"/>
              <a:t>‹#›</a:t>
            </a:fld>
            <a:endParaRPr lang="en-US"/>
          </a:p>
        </p:txBody>
      </p:sp>
    </p:spTree>
    <p:extLst>
      <p:ext uri="{BB962C8B-B14F-4D97-AF65-F5344CB8AC3E}">
        <p14:creationId xmlns:p14="http://schemas.microsoft.com/office/powerpoint/2010/main" val="3457642070"/>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1.png"/><Relationship Id="rId5" Type="http://schemas.openxmlformats.org/officeDocument/2006/relationships/hyperlink" Target="http://www.standard.com/eforms/21219.pdf" TargetMode="External"/><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4.xml"/><Relationship Id="rId7" Type="http://schemas.openxmlformats.org/officeDocument/2006/relationships/hyperlink" Target="https://www.standard.com/eforms/14684spu.pdf" TargetMode="Externa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hyperlink" Target="https://www.standard.com/eforms/14684.pdf" TargetMode="External"/><Relationship Id="rId5" Type="http://schemas.openxmlformats.org/officeDocument/2006/relationships/image" Target="../media/image12.jp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1.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hyperlink" Target="https://www.standard.com/eforms/17526spu.pdf" TargetMode="External"/><Relationship Id="rId5" Type="http://schemas.openxmlformats.org/officeDocument/2006/relationships/hyperlink" Target="https://www.standard.com/eforms/17526.pdf" TargetMode="Externa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hyperlink" Target="https://lifehappens.org/life-insurance-101/" TargetMode="External"/><Relationship Id="rId3" Type="http://schemas.openxmlformats.org/officeDocument/2006/relationships/slideLayout" Target="../slideLayouts/slideLayout1.xml"/><Relationship Id="rId7" Type="http://schemas.openxmlformats.org/officeDocument/2006/relationships/hyperlink" Target="https://www.standard.com/individual/products-services/workplace-benefits/insurance/estimate-life-insurance-needs" TargetMode="Externa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hyperlink" Target="https://www.standard.com/individual/products-services/workplace-benefits/insurance/life-and-add" TargetMode="External"/><Relationship Id="rId5" Type="http://schemas.openxmlformats.org/officeDocument/2006/relationships/image" Target="../media/image13.jpg"/><Relationship Id="rId4" Type="http://schemas.openxmlformats.org/officeDocument/2006/relationships/notesSlide" Target="../notesSlides/notesSlide5.xml"/><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11.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Placeholder 7"/>
          <p:cNvPicPr>
            <a:picLocks noGrp="1" noChangeAspect="1"/>
          </p:cNvPicPr>
          <p:nvPr>
            <p:ph type="pic" sz="quarter" idx="14"/>
          </p:nvPr>
        </p:nvPicPr>
        <p:blipFill>
          <a:blip r:embed="rId5"/>
          <a:srcRect/>
          <a:stretch/>
        </p:blipFill>
        <p:spPr bwMode="auto">
          <a:xfrm>
            <a:off x="0" y="856488"/>
            <a:ext cx="9144000" cy="5145024"/>
          </a:xfrm>
          <a:noFill/>
          <a:ln>
            <a:miter lim="800000"/>
            <a:headEnd/>
            <a:tailEnd/>
          </a:ln>
        </p:spPr>
      </p:pic>
      <p:sp>
        <p:nvSpPr>
          <p:cNvPr id="11266" name="Title 5"/>
          <p:cNvSpPr>
            <a:spLocks noGrp="1"/>
          </p:cNvSpPr>
          <p:nvPr>
            <p:ph type="ctrTitle"/>
          </p:nvPr>
        </p:nvSpPr>
        <p:spPr bwMode="auto">
          <a:xfrm>
            <a:off x="335280" y="4724400"/>
            <a:ext cx="6477000" cy="533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4400" dirty="0">
                <a:solidFill>
                  <a:srgbClr val="004EA6"/>
                </a:solidFill>
                <a:latin typeface="Arial" charset="0"/>
                <a:cs typeface="Arial" charset="0"/>
              </a:rPr>
              <a:t>Your Life/AD&amp;D Benefits</a:t>
            </a:r>
            <a:br>
              <a:rPr lang="en-US" dirty="0">
                <a:solidFill>
                  <a:srgbClr val="004EA6"/>
                </a:solidFill>
                <a:latin typeface="Arial" charset="0"/>
                <a:cs typeface="Arial" charset="0"/>
              </a:rPr>
            </a:br>
            <a:r>
              <a:rPr lang="en-US" sz="2400" dirty="0">
                <a:solidFill>
                  <a:srgbClr val="004EA6"/>
                </a:solidFill>
                <a:latin typeface="Arial" charset="0"/>
                <a:cs typeface="Arial" charset="0"/>
              </a:rPr>
              <a:t>College of Central Florida </a:t>
            </a:r>
            <a:br>
              <a:rPr lang="en-US" sz="2000" dirty="0">
                <a:solidFill>
                  <a:srgbClr val="004EA6"/>
                </a:solidFill>
                <a:latin typeface="Arial" charset="0"/>
                <a:cs typeface="Arial" charset="0"/>
              </a:rPr>
            </a:br>
            <a:br>
              <a:rPr lang="en-US" sz="2000" dirty="0">
                <a:solidFill>
                  <a:srgbClr val="004EA6"/>
                </a:solidFill>
                <a:latin typeface="Arial" charset="0"/>
                <a:cs typeface="Arial" charset="0"/>
              </a:rPr>
            </a:br>
            <a:r>
              <a:rPr lang="en-US" sz="1600" dirty="0">
                <a:solidFill>
                  <a:srgbClr val="004EA6"/>
                </a:solidFill>
                <a:latin typeface="Arial" charset="0"/>
                <a:cs typeface="Arial" charset="0"/>
              </a:rPr>
              <a:t>2021 Plan Year – For Retirees Currently Enrolled in Retiree Life Insurance</a:t>
            </a:r>
            <a:br>
              <a:rPr lang="en-US" sz="2000" dirty="0">
                <a:solidFill>
                  <a:srgbClr val="004EA6"/>
                </a:solidFill>
                <a:latin typeface="Arial" charset="0"/>
                <a:cs typeface="Arial" charset="0"/>
              </a:rPr>
            </a:br>
            <a:endParaRPr lang="en-US" sz="2000" dirty="0">
              <a:solidFill>
                <a:srgbClr val="004EA6"/>
              </a:solidFill>
              <a:latin typeface="Arial" charset="0"/>
              <a:cs typeface="Arial" charset="0"/>
            </a:endParaRPr>
          </a:p>
        </p:txBody>
      </p:sp>
      <p:pic>
        <p:nvPicPr>
          <p:cNvPr id="6" name="Audio 5">
            <a:hlinkClick r:id="" action="ppaction://media"/>
            <a:extLst>
              <a:ext uri="{FF2B5EF4-FFF2-40B4-BE49-F238E27FC236}">
                <a16:creationId xmlns:a16="http://schemas.microsoft.com/office/drawing/2014/main" id="{7E45D425-B6B4-4BC8-9DCE-1B9607B5C62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666304476"/>
      </p:ext>
    </p:extLst>
  </p:cSld>
  <p:clrMapOvr>
    <a:masterClrMapping/>
  </p:clrMapOvr>
  <mc:AlternateContent xmlns:mc="http://schemas.openxmlformats.org/markup-compatibility/2006" xmlns:p14="http://schemas.microsoft.com/office/powerpoint/2010/main">
    <mc:Choice Requires="p14">
      <p:transition spd="slow" p14:dur="2000" advTm="28004"/>
    </mc:Choice>
    <mc:Fallback xmlns="">
      <p:transition spd="slow" advTm="2800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sz="3000" dirty="0"/>
              <a:t>Life Insurance Plan Features</a:t>
            </a:r>
            <a:br>
              <a:rPr lang="en-US" sz="3600" dirty="0"/>
            </a:br>
            <a:endParaRPr lang="en-US" sz="2800" dirty="0">
              <a:latin typeface="+mj-lt"/>
            </a:endParaRPr>
          </a:p>
        </p:txBody>
      </p:sp>
      <p:graphicFrame>
        <p:nvGraphicFramePr>
          <p:cNvPr id="7" name="Table 6"/>
          <p:cNvGraphicFramePr>
            <a:graphicFrameLocks noGrp="1"/>
          </p:cNvGraphicFramePr>
          <p:nvPr>
            <p:extLst>
              <p:ext uri="{D42A27DB-BD31-4B8C-83A1-F6EECF244321}">
                <p14:modId xmlns:p14="http://schemas.microsoft.com/office/powerpoint/2010/main" val="306612930"/>
              </p:ext>
            </p:extLst>
          </p:nvPr>
        </p:nvGraphicFramePr>
        <p:xfrm>
          <a:off x="585216" y="1143001"/>
          <a:ext cx="7498080" cy="5191345"/>
        </p:xfrm>
        <a:graphic>
          <a:graphicData uri="http://schemas.openxmlformats.org/drawingml/2006/table">
            <a:tbl>
              <a:tblPr firstCol="1" bandRow="1">
                <a:tableStyleId>{5C22544A-7EE6-4342-B048-85BDC9FD1C3A}</a:tableStyleId>
              </a:tblPr>
              <a:tblGrid>
                <a:gridCol w="2194560">
                  <a:extLst>
                    <a:ext uri="{9D8B030D-6E8A-4147-A177-3AD203B41FA5}">
                      <a16:colId xmlns:a16="http://schemas.microsoft.com/office/drawing/2014/main" val="20000"/>
                    </a:ext>
                  </a:extLst>
                </a:gridCol>
                <a:gridCol w="5303520">
                  <a:extLst>
                    <a:ext uri="{9D8B030D-6E8A-4147-A177-3AD203B41FA5}">
                      <a16:colId xmlns:a16="http://schemas.microsoft.com/office/drawing/2014/main" val="20001"/>
                    </a:ext>
                  </a:extLst>
                </a:gridCol>
              </a:tblGrid>
              <a:tr h="5478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mj-lt"/>
                          <a:ea typeface="+mn-ea"/>
                          <a:cs typeface="Arial" panose="020B0604020202020204" pitchFamily="34" charset="0"/>
                        </a:rPr>
                        <a:t>24 Hour Coverage</a:t>
                      </a:r>
                    </a:p>
                  </a:txBody>
                  <a:tcPr anchor="ctr">
                    <a:lnL w="12700" cap="flat" cmpd="sng" algn="ctr">
                      <a:solidFill>
                        <a:srgbClr val="0093D1"/>
                      </a:solidFill>
                      <a:prstDash val="solid"/>
                      <a:round/>
                      <a:headEnd type="none" w="med" len="med"/>
                      <a:tailEnd type="none" w="med" len="med"/>
                    </a:lnL>
                    <a:lnR w="12700" cmpd="sng">
                      <a:noFill/>
                    </a:lnR>
                    <a:lnT w="12700" cap="flat" cmpd="sng" algn="ctr">
                      <a:solidFill>
                        <a:srgbClr val="0093D1"/>
                      </a:solidFill>
                      <a:prstDash val="solid"/>
                      <a:round/>
                      <a:headEnd type="none" w="med" len="med"/>
                      <a:tailEnd type="none" w="med" len="med"/>
                    </a:lnT>
                    <a:lnB w="12700" cap="flat" cmpd="sng" algn="ctr">
                      <a:solidFill>
                        <a:srgbClr val="0093D1"/>
                      </a:solidFill>
                      <a:prstDash val="solid"/>
                      <a:round/>
                      <a:headEnd type="none" w="med" len="med"/>
                      <a:tailEnd type="none" w="med" len="med"/>
                    </a:lnB>
                    <a:lnTlToBr w="12700" cmpd="sng">
                      <a:noFill/>
                      <a:prstDash val="solid"/>
                    </a:lnTlToBr>
                    <a:lnBlToTr w="12700" cmpd="sng">
                      <a:noFill/>
                      <a:prstDash val="solid"/>
                    </a:lnBlToTr>
                    <a:solidFill>
                      <a:srgbClr val="0093D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chemeClr val="tx1"/>
                          </a:solidFill>
                        </a:rPr>
                        <a:t>Provides coverage for losses on or off the job.</a:t>
                      </a:r>
                    </a:p>
                  </a:txBody>
                  <a:tcPr anchor="ctr">
                    <a:lnL w="12700" cmpd="sng">
                      <a:noFill/>
                    </a:lnL>
                    <a:lnR w="12700" cap="flat" cmpd="sng" algn="ctr">
                      <a:solidFill>
                        <a:srgbClr val="0093D1"/>
                      </a:solidFill>
                      <a:prstDash val="solid"/>
                      <a:round/>
                      <a:headEnd type="none" w="med" len="med"/>
                      <a:tailEnd type="none" w="med" len="med"/>
                    </a:lnR>
                    <a:lnT w="12700" cap="flat" cmpd="sng" algn="ctr">
                      <a:solidFill>
                        <a:srgbClr val="0093D1"/>
                      </a:solidFill>
                      <a:prstDash val="solid"/>
                      <a:round/>
                      <a:headEnd type="none" w="med" len="med"/>
                      <a:tailEnd type="none" w="med" len="med"/>
                    </a:lnT>
                    <a:lnB w="12700" cap="flat" cmpd="sng" algn="ctr">
                      <a:solidFill>
                        <a:srgbClr val="0093D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459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aseline="30000" dirty="0">
                        <a:solidFill>
                          <a:schemeClr val="bg1"/>
                        </a:solidFill>
                        <a:latin typeface="+mj-lt"/>
                        <a:cs typeface="Arial" panose="020B0604020202020204" pitchFamily="34" charset="0"/>
                      </a:endParaRPr>
                    </a:p>
                  </a:txBody>
                  <a:tcPr anchor="ctr">
                    <a:lnL w="12700" cmpd="sng">
                      <a:noFill/>
                    </a:lnL>
                    <a:lnR w="12700" cmpd="sng">
                      <a:noFill/>
                    </a:lnR>
                    <a:lnT w="12700" cap="flat" cmpd="sng" algn="ctr">
                      <a:solidFill>
                        <a:srgbClr val="0093D1"/>
                      </a:solidFill>
                      <a:prstDash val="solid"/>
                      <a:round/>
                      <a:headEnd type="none" w="med" len="med"/>
                      <a:tailEnd type="none" w="med" len="med"/>
                    </a:lnT>
                    <a:lnB w="12700" cap="flat" cmpd="sng" algn="ctr">
                      <a:solidFill>
                        <a:srgbClr val="F8982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Font typeface="Arial" panose="020B0604020202020204" pitchFamily="34" charset="0"/>
                        <a:buChar char="•"/>
                      </a:pPr>
                      <a:endParaRPr lang="en-US" sz="1800" dirty="0">
                        <a:solidFill>
                          <a:schemeClr val="tx1"/>
                        </a:solidFill>
                        <a:latin typeface="+mj-lt"/>
                        <a:cs typeface="Arial" panose="020B0604020202020204" pitchFamily="34" charset="0"/>
                      </a:endParaRPr>
                    </a:p>
                  </a:txBody>
                  <a:tcPr anchor="ctr">
                    <a:lnL w="12700" cmpd="sng">
                      <a:noFill/>
                    </a:lnL>
                    <a:lnR w="12700" cmpd="sng">
                      <a:noFill/>
                    </a:lnR>
                    <a:lnT w="12700" cap="flat" cmpd="sng" algn="ctr">
                      <a:solidFill>
                        <a:srgbClr val="0093D1"/>
                      </a:solidFill>
                      <a:prstDash val="solid"/>
                      <a:round/>
                      <a:headEnd type="none" w="med" len="med"/>
                      <a:tailEnd type="none" w="med" len="med"/>
                    </a:lnT>
                    <a:lnB w="12700" cap="flat" cmpd="sng" algn="ctr">
                      <a:solidFill>
                        <a:srgbClr val="F8982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825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latin typeface="+mj-lt"/>
                          <a:cs typeface="Arial" panose="020B0604020202020204" pitchFamily="34" charset="0"/>
                        </a:rPr>
                        <a:t>Repatriation </a:t>
                      </a:r>
                      <a:endParaRPr lang="en-US" sz="1800" dirty="0">
                        <a:latin typeface="+mj-lt"/>
                      </a:endParaRPr>
                    </a:p>
                  </a:txBody>
                  <a:tcPr anchor="ctr">
                    <a:lnL w="12700" cap="flat" cmpd="sng" algn="ctr">
                      <a:solidFill>
                        <a:srgbClr val="F89828"/>
                      </a:solidFill>
                      <a:prstDash val="solid"/>
                      <a:round/>
                      <a:headEnd type="none" w="med" len="med"/>
                      <a:tailEnd type="none" w="med" len="med"/>
                    </a:lnL>
                    <a:lnR w="12700" cmpd="sng">
                      <a:noFill/>
                    </a:lnR>
                    <a:lnT w="12700" cap="flat" cmpd="sng" algn="ctr">
                      <a:solidFill>
                        <a:srgbClr val="F89828"/>
                      </a:solidFill>
                      <a:prstDash val="solid"/>
                      <a:round/>
                      <a:headEnd type="none" w="med" len="med"/>
                      <a:tailEnd type="none" w="med" len="med"/>
                    </a:lnT>
                    <a:lnB w="12700" cap="flat" cmpd="sng" algn="ctr">
                      <a:solidFill>
                        <a:srgbClr val="F89828"/>
                      </a:solidFill>
                      <a:prstDash val="solid"/>
                      <a:round/>
                      <a:headEnd type="none" w="med" len="med"/>
                      <a:tailEnd type="none" w="med" len="med"/>
                    </a:lnB>
                    <a:lnTlToBr w="12700" cmpd="sng">
                      <a:noFill/>
                      <a:prstDash val="solid"/>
                    </a:lnTlToBr>
                    <a:lnBlToTr w="12700" cmpd="sng">
                      <a:noFill/>
                      <a:prstDash val="solid"/>
                    </a:lnBlToTr>
                    <a:solidFill>
                      <a:srgbClr val="F89828"/>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chemeClr val="tx1"/>
                          </a:solidFill>
                        </a:rPr>
                        <a:t>Provides </a:t>
                      </a:r>
                      <a:r>
                        <a:rPr lang="en-US" sz="1600" dirty="0">
                          <a:solidFill>
                            <a:prstClr val="black"/>
                          </a:solidFill>
                          <a:latin typeface="+mn-lt"/>
                          <a:ea typeface="+mn-ea"/>
                          <a:cs typeface="+mn-cs"/>
                        </a:rPr>
                        <a:t>additional benefits when death occurs while traveling</a:t>
                      </a:r>
                    </a:p>
                  </a:txBody>
                  <a:tcPr anchor="ctr">
                    <a:lnL w="12700" cmpd="sng">
                      <a:noFill/>
                    </a:lnL>
                    <a:lnR w="12700" cap="flat" cmpd="sng" algn="ctr">
                      <a:solidFill>
                        <a:srgbClr val="F89828"/>
                      </a:solidFill>
                      <a:prstDash val="solid"/>
                      <a:round/>
                      <a:headEnd type="none" w="med" len="med"/>
                      <a:tailEnd type="none" w="med" len="med"/>
                    </a:lnR>
                    <a:lnT w="12700" cap="flat" cmpd="sng" algn="ctr">
                      <a:solidFill>
                        <a:srgbClr val="F89828"/>
                      </a:solidFill>
                      <a:prstDash val="solid"/>
                      <a:round/>
                      <a:headEnd type="none" w="med" len="med"/>
                      <a:tailEnd type="none" w="med" len="med"/>
                    </a:lnT>
                    <a:lnB w="12700" cap="flat" cmpd="sng" algn="ctr">
                      <a:solidFill>
                        <a:srgbClr val="F8982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459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mj-lt"/>
                        </a:rPr>
                        <a:t>.</a:t>
                      </a:r>
                    </a:p>
                  </a:txBody>
                  <a:tcPr anchor="ctr">
                    <a:lnL w="12700" cmpd="sng">
                      <a:noFill/>
                    </a:lnL>
                    <a:lnR w="12700" cmpd="sng">
                      <a:noFill/>
                    </a:lnR>
                    <a:lnT w="12700" cap="flat" cmpd="sng" algn="ctr">
                      <a:solidFill>
                        <a:srgbClr val="F89828"/>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solidFill>
                          <a:schemeClr val="tx1"/>
                        </a:solidFill>
                        <a:latin typeface="+mj-lt"/>
                        <a:cs typeface="Arial" panose="020B0604020202020204" pitchFamily="34" charset="0"/>
                      </a:endParaRPr>
                    </a:p>
                  </a:txBody>
                  <a:tcPr anchor="ctr">
                    <a:lnL w="12700" cmpd="sng">
                      <a:noFill/>
                    </a:lnL>
                    <a:lnR w="12700" cmpd="sng">
                      <a:noFill/>
                    </a:lnR>
                    <a:lnT w="12700" cap="flat" cmpd="sng" algn="ctr">
                      <a:solidFill>
                        <a:srgbClr val="F89828"/>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784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latin typeface="+mj-lt"/>
                          <a:cs typeface="Arial" panose="020B0604020202020204" pitchFamily="34" charset="0"/>
                        </a:rPr>
                        <a:t>Accelerated Benefits</a:t>
                      </a:r>
                    </a:p>
                  </a:txBody>
                  <a:tcPr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54B948"/>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chemeClr val="tx1"/>
                          </a:solidFill>
                        </a:rPr>
                        <a:t>Allows terminally ill employees and their dependents who qualify to receive a portion of their life insurance prior to death</a:t>
                      </a:r>
                    </a:p>
                  </a:txBody>
                  <a:tcPr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459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aseline="30000" dirty="0">
                        <a:solidFill>
                          <a:schemeClr val="bg1"/>
                        </a:solidFill>
                        <a:latin typeface="+mj-lt"/>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endParaRPr lang="en-US" sz="1800" dirty="0">
                        <a:solidFill>
                          <a:schemeClr val="tx1"/>
                        </a:solidFill>
                        <a:latin typeface="+mj-lt"/>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4621092"/>
                  </a:ext>
                </a:extLst>
              </a:tr>
              <a:tr h="5649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mj-lt"/>
                          <a:ea typeface="+mn-ea"/>
                          <a:cs typeface="Arial" panose="020B0604020202020204" pitchFamily="34" charset="0"/>
                        </a:rPr>
                        <a:t>Retiree Coverage</a:t>
                      </a:r>
                      <a:endParaRPr lang="en-US" sz="1400" b="0" kern="1200" dirty="0">
                        <a:solidFill>
                          <a:schemeClr val="bg1"/>
                        </a:solidFill>
                        <a:latin typeface="+mj-lt"/>
                        <a:ea typeface="+mn-ea"/>
                        <a:cs typeface="Arial" panose="020B0604020202020204" pitchFamily="34" charset="0"/>
                      </a:endParaRPr>
                    </a:p>
                  </a:txBody>
                  <a:tcPr anchor="ctr">
                    <a:lnL w="12700" cap="flat" cmpd="sng" algn="ctr">
                      <a:solidFill>
                        <a:schemeClr val="accent2"/>
                      </a:solidFill>
                      <a:prstDash val="solid"/>
                      <a:round/>
                      <a:headEnd type="none" w="med" len="med"/>
                      <a:tailEnd type="none" w="med" len="med"/>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004EA8"/>
                    </a:solidFill>
                  </a:tcPr>
                </a:tc>
                <a:tc>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chemeClr val="tx1"/>
                          </a:solidFill>
                        </a:rPr>
                        <a:t>Provides </a:t>
                      </a:r>
                      <a:r>
                        <a:rPr lang="en-US" sz="1600" dirty="0">
                          <a:solidFill>
                            <a:prstClr val="black"/>
                          </a:solidFill>
                          <a:latin typeface="+mn-lt"/>
                          <a:ea typeface="+mn-ea"/>
                          <a:cs typeface="+mn-cs"/>
                        </a:rPr>
                        <a:t>$5,000 of life coverage; retiree pays cost</a:t>
                      </a:r>
                    </a:p>
                  </a:txBody>
                  <a:tcPr anchor="ctr">
                    <a:lnL w="12700" cmpd="sng">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95773979"/>
                  </a:ext>
                </a:extLst>
              </a:tr>
              <a:tr h="3171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kern="1200" dirty="0">
                        <a:solidFill>
                          <a:schemeClr val="bg1"/>
                        </a:solidFill>
                        <a:latin typeface="+mj-lt"/>
                        <a:ea typeface="+mn-ea"/>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accent2"/>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1" indent="0">
                        <a:buFont typeface="Arial" panose="020B0604020202020204" pitchFamily="34" charset="0"/>
                        <a:buNone/>
                      </a:pPr>
                      <a:endParaRPr lang="en-US" sz="160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67179057"/>
                  </a:ext>
                </a:extLst>
              </a:tr>
              <a:tr h="9716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mj-lt"/>
                          <a:ea typeface="+mn-ea"/>
                          <a:cs typeface="Arial" panose="020B0604020202020204" pitchFamily="34" charset="0"/>
                        </a:rPr>
                        <a:t>Portability &amp; Conversion </a:t>
                      </a:r>
                    </a:p>
                  </a:txBody>
                  <a:tcPr marB="36576" anchor="ctr">
                    <a:lnL w="12700" cap="flat" cmpd="sng" algn="ctr">
                      <a:solidFill>
                        <a:schemeClr val="accent3"/>
                      </a:solidFill>
                      <a:prstDash val="solid"/>
                      <a:round/>
                      <a:headEnd type="none" w="med" len="med"/>
                      <a:tailEnd type="none" w="med" len="med"/>
                    </a:lnL>
                    <a:lnR w="12700" cmpd="sng">
                      <a:noFill/>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prstClr val="black"/>
                          </a:solidFill>
                          <a:latin typeface="+mn-lt"/>
                        </a:rPr>
                        <a:t>Coverage can be continued when employment or coverage is reduced or end   </a:t>
                      </a:r>
                    </a:p>
                    <a:p>
                      <a:pPr marL="4572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dirty="0">
                        <a:solidFill>
                          <a:prstClr val="black"/>
                        </a:solidFill>
                        <a:latin typeface="+mn-lt"/>
                      </a:endParaRPr>
                    </a:p>
                    <a:p>
                      <a:pPr marL="4572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a:solidFill>
                            <a:prstClr val="black"/>
                          </a:solidFill>
                          <a:latin typeface="+mn-lt"/>
                        </a:rPr>
                        <a:t>Learn More: </a:t>
                      </a:r>
                      <a:r>
                        <a:rPr lang="en-US" sz="1400" dirty="0">
                          <a:solidFill>
                            <a:prstClr val="black"/>
                          </a:solidFill>
                          <a:latin typeface="+mn-lt"/>
                          <a:hlinkClick r:id="rId5"/>
                        </a:rPr>
                        <a:t>http://www.standard.com/eforms/21219.pdf</a:t>
                      </a:r>
                      <a:r>
                        <a:rPr lang="en-US" sz="1400" dirty="0">
                          <a:solidFill>
                            <a:prstClr val="black"/>
                          </a:solidFill>
                          <a:latin typeface="+mn-lt"/>
                        </a:rPr>
                        <a:t> </a:t>
                      </a:r>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dirty="0">
                        <a:solidFill>
                          <a:prstClr val="black"/>
                        </a:solidFill>
                        <a:latin typeface="+mn-lt"/>
                      </a:endParaRPr>
                    </a:p>
                  </a:txBody>
                  <a:tcPr marB="36576">
                    <a:lnL w="12700" cmpd="sng">
                      <a:noFill/>
                    </a:lnL>
                    <a:lnR w="12700" cap="flat" cmpd="sng" algn="ctr">
                      <a:solidFill>
                        <a:schemeClr val="accent3"/>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3831331"/>
                  </a:ext>
                </a:extLst>
              </a:tr>
            </a:tbl>
          </a:graphicData>
        </a:graphic>
      </p:graphicFrame>
      <p:sp>
        <p:nvSpPr>
          <p:cNvPr id="2" name="Slide Number Placeholder 1">
            <a:extLst>
              <a:ext uri="{FF2B5EF4-FFF2-40B4-BE49-F238E27FC236}">
                <a16:creationId xmlns:a16="http://schemas.microsoft.com/office/drawing/2014/main" id="{ECD11B50-81C5-486A-9E63-7F9194E33A34}"/>
              </a:ext>
            </a:extLst>
          </p:cNvPr>
          <p:cNvSpPr>
            <a:spLocks noGrp="1"/>
          </p:cNvSpPr>
          <p:nvPr>
            <p:ph type="sldNum" sz="quarter" idx="10"/>
          </p:nvPr>
        </p:nvSpPr>
        <p:spPr/>
        <p:txBody>
          <a:bodyPr/>
          <a:lstStyle/>
          <a:p>
            <a:pPr>
              <a:defRPr/>
            </a:pPr>
            <a:fld id="{FAB721C6-B02D-8045-8C83-F3873172C969}" type="slidenum">
              <a:rPr lang="en-US" smtClean="0"/>
              <a:pPr>
                <a:defRPr/>
              </a:pPr>
              <a:t>2</a:t>
            </a:fld>
            <a:endParaRPr lang="en-US" dirty="0"/>
          </a:p>
        </p:txBody>
      </p:sp>
      <p:pic>
        <p:nvPicPr>
          <p:cNvPr id="5" name="Audio 4">
            <a:hlinkClick r:id="" action="ppaction://media"/>
            <a:extLst>
              <a:ext uri="{FF2B5EF4-FFF2-40B4-BE49-F238E27FC236}">
                <a16:creationId xmlns:a16="http://schemas.microsoft.com/office/drawing/2014/main" id="{26B44C71-E5A6-4111-B962-315B4987E7A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350977416"/>
      </p:ext>
    </p:extLst>
  </p:cSld>
  <p:clrMapOvr>
    <a:masterClrMapping/>
  </p:clrMapOvr>
  <mc:AlternateContent xmlns:mc="http://schemas.openxmlformats.org/markup-compatibility/2006" xmlns:p14="http://schemas.microsoft.com/office/powerpoint/2010/main">
    <mc:Choice Requires="p14">
      <p:transition spd="slow" p14:dur="2000" advTm="67647"/>
    </mc:Choice>
    <mc:Fallback xmlns="">
      <p:transition spd="slow" advTm="6764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5"/>
          <a:srcRect/>
          <a:stretch>
            <a:fillRect/>
          </a:stretch>
        </a:blipFill>
        <a:effectLst/>
      </p:bgPr>
    </p:bg>
    <p:spTree>
      <p:nvGrpSpPr>
        <p:cNvPr id="1" name=""/>
        <p:cNvGrpSpPr/>
        <p:nvPr/>
      </p:nvGrpSpPr>
      <p:grpSpPr>
        <a:xfrm>
          <a:off x="0" y="0"/>
          <a:ext cx="0" cy="0"/>
          <a:chOff x="0" y="0"/>
          <a:chExt cx="0" cy="0"/>
        </a:xfrm>
      </p:grpSpPr>
      <p:sp>
        <p:nvSpPr>
          <p:cNvPr id="21506" name="Rectangle 3"/>
          <p:cNvSpPr>
            <a:spLocks noGrp="1" noChangeArrowheads="1"/>
          </p:cNvSpPr>
          <p:nvPr>
            <p:ph idx="1"/>
          </p:nvPr>
        </p:nvSpPr>
        <p:spPr bwMode="auto">
          <a:xfrm>
            <a:off x="457200" y="1295400"/>
            <a:ext cx="4267200" cy="3429000"/>
          </a:xfrm>
          <a:prstGeom prst="rect">
            <a:avLst/>
          </a:prstGeom>
          <a:noFill/>
          <a:ln>
            <a:miter lim="800000"/>
            <a:headEnd/>
            <a:tailEnd/>
          </a:ln>
        </p:spPr>
        <p:txBody>
          <a:bodyPr/>
          <a:lstStyle/>
          <a:p>
            <a:pPr marL="0" indent="0">
              <a:spcAft>
                <a:spcPts val="1000"/>
              </a:spcAft>
              <a:buNone/>
            </a:pPr>
            <a:r>
              <a:rPr lang="en-US" sz="1600" dirty="0"/>
              <a:t>An included service that connects you to resources when you’re traveling more than 100 miles from home.</a:t>
            </a:r>
          </a:p>
          <a:p>
            <a:pPr>
              <a:spcAft>
                <a:spcPts val="1000"/>
              </a:spcAft>
            </a:pPr>
            <a:r>
              <a:rPr lang="en-US" sz="1600" dirty="0"/>
              <a:t>Help when you need it</a:t>
            </a:r>
          </a:p>
          <a:p>
            <a:pPr>
              <a:spcAft>
                <a:spcPts val="1000"/>
              </a:spcAft>
            </a:pPr>
            <a:r>
              <a:rPr lang="en-US" sz="1600" dirty="0"/>
              <a:t>Available 24/7</a:t>
            </a:r>
          </a:p>
          <a:p>
            <a:pPr>
              <a:spcAft>
                <a:spcPts val="1000"/>
              </a:spcAft>
            </a:pPr>
            <a:r>
              <a:rPr lang="en-US" sz="1600" dirty="0"/>
              <a:t>Domestic or international travel, business or pleasure</a:t>
            </a:r>
          </a:p>
          <a:p>
            <a:pPr>
              <a:spcAft>
                <a:spcPts val="1000"/>
              </a:spcAft>
            </a:pPr>
            <a:r>
              <a:rPr lang="en-US" sz="1600" dirty="0"/>
              <a:t>Retirees covered under the group policy (5K) also have access to this service. Retirees enrolled under the portability or conversion plans do not. </a:t>
            </a:r>
          </a:p>
          <a:p>
            <a:pPr>
              <a:spcAft>
                <a:spcPts val="1000"/>
              </a:spcAft>
            </a:pPr>
            <a:endParaRPr lang="en-US" sz="1800" dirty="0"/>
          </a:p>
          <a:p>
            <a:pPr marL="0" indent="0">
              <a:spcAft>
                <a:spcPts val="1000"/>
              </a:spcAft>
              <a:buNone/>
            </a:pPr>
            <a:endParaRPr lang="en-US" sz="1800" u="sng" dirty="0">
              <a:solidFill>
                <a:srgbClr val="0000FF"/>
              </a:solidFill>
              <a:latin typeface="Times New Roman" panose="02020603050405020304" pitchFamily="18" charset="0"/>
              <a:ea typeface="Calibri" panose="020F0502020204030204" pitchFamily="34" charset="0"/>
              <a:hlinkClick r:id="rId6"/>
            </a:endParaRPr>
          </a:p>
          <a:p>
            <a:pPr marL="0" indent="0">
              <a:spcAft>
                <a:spcPts val="1000"/>
              </a:spcAft>
              <a:buNone/>
            </a:pPr>
            <a:endParaRPr lang="en-US" dirty="0"/>
          </a:p>
          <a:p>
            <a:pPr>
              <a:lnSpc>
                <a:spcPct val="80000"/>
              </a:lnSpc>
              <a:buFont typeface="Arial" charset="0"/>
              <a:buNone/>
            </a:pPr>
            <a:endParaRPr lang="en-US" dirty="0"/>
          </a:p>
        </p:txBody>
      </p:sp>
      <p:sp>
        <p:nvSpPr>
          <p:cNvPr id="21505" name="Rectangle 2"/>
          <p:cNvSpPr>
            <a:spLocks noGrp="1" noChangeArrowheads="1"/>
          </p:cNvSpPr>
          <p:nvPr>
            <p:ph type="ctrTitle"/>
          </p:nvPr>
        </p:nvSpPr>
        <p:spPr bwMode="auto">
          <a:xfrm>
            <a:off x="457200" y="457200"/>
            <a:ext cx="4495800" cy="533400"/>
          </a:xfrm>
          <a:prstGeom prst="rect">
            <a:avLst/>
          </a:prstGeom>
          <a:noFill/>
          <a:ln>
            <a:miter lim="800000"/>
            <a:headEnd/>
            <a:tailEnd/>
          </a:ln>
        </p:spPr>
        <p:txBody>
          <a:bodyPr/>
          <a:lstStyle/>
          <a:p>
            <a:pPr algn="l"/>
            <a:r>
              <a:rPr lang="en-US" dirty="0">
                <a:solidFill>
                  <a:srgbClr val="125DAB"/>
                </a:solidFill>
                <a:cs typeface="Arial" charset="0"/>
              </a:rPr>
              <a:t>Travel Assistance</a:t>
            </a:r>
          </a:p>
        </p:txBody>
      </p:sp>
      <p:sp>
        <p:nvSpPr>
          <p:cNvPr id="21507" name="Slide Number Placeholder 4"/>
          <p:cNvSpPr txBox="1">
            <a:spLocks noGrp="1"/>
          </p:cNvSpPr>
          <p:nvPr/>
        </p:nvSpPr>
        <p:spPr bwMode="auto">
          <a:xfrm>
            <a:off x="152400" y="6375400"/>
            <a:ext cx="457200" cy="365125"/>
          </a:xfrm>
          <a:prstGeom prst="rect">
            <a:avLst/>
          </a:prstGeom>
          <a:noFill/>
          <a:ln w="9525">
            <a:noFill/>
            <a:miter lim="800000"/>
            <a:headEnd/>
            <a:tailEnd/>
          </a:ln>
        </p:spPr>
        <p:txBody>
          <a:bodyPr anchor="b"/>
          <a:lstStyle/>
          <a:p>
            <a:fld id="{AE0822C5-0DDC-47E5-A2FA-F6EC9A16C1CE}" type="slidenum">
              <a:rPr lang="en-US" sz="1100">
                <a:solidFill>
                  <a:srgbClr val="125DAB"/>
                </a:solidFill>
                <a:cs typeface="Arial" charset="0"/>
              </a:rPr>
              <a:pPr/>
              <a:t>3</a:t>
            </a:fld>
            <a:endParaRPr lang="en-US" sz="1100" dirty="0">
              <a:solidFill>
                <a:srgbClr val="125DAB"/>
              </a:solidFill>
              <a:cs typeface="Arial" charset="0"/>
            </a:endParaRPr>
          </a:p>
        </p:txBody>
      </p:sp>
      <p:graphicFrame>
        <p:nvGraphicFramePr>
          <p:cNvPr id="2" name="Table 2">
            <a:extLst>
              <a:ext uri="{FF2B5EF4-FFF2-40B4-BE49-F238E27FC236}">
                <a16:creationId xmlns:a16="http://schemas.microsoft.com/office/drawing/2014/main" id="{7F2627AF-1ED6-4EBF-BB5F-262B5A0A1CB2}"/>
              </a:ext>
            </a:extLst>
          </p:cNvPr>
          <p:cNvGraphicFramePr>
            <a:graphicFrameLocks noGrp="1"/>
          </p:cNvGraphicFramePr>
          <p:nvPr>
            <p:extLst>
              <p:ext uri="{D42A27DB-BD31-4B8C-83A1-F6EECF244321}">
                <p14:modId xmlns:p14="http://schemas.microsoft.com/office/powerpoint/2010/main" val="379402807"/>
              </p:ext>
            </p:extLst>
          </p:nvPr>
        </p:nvGraphicFramePr>
        <p:xfrm>
          <a:off x="457200" y="4876800"/>
          <a:ext cx="4267200" cy="1554480"/>
        </p:xfrm>
        <a:graphic>
          <a:graphicData uri="http://schemas.openxmlformats.org/drawingml/2006/table">
            <a:tbl>
              <a:tblPr firstRow="1" bandRow="1">
                <a:tableStyleId>{5C22544A-7EE6-4342-B048-85BDC9FD1C3A}</a:tableStyleId>
              </a:tblPr>
              <a:tblGrid>
                <a:gridCol w="4267200">
                  <a:extLst>
                    <a:ext uri="{9D8B030D-6E8A-4147-A177-3AD203B41FA5}">
                      <a16:colId xmlns:a16="http://schemas.microsoft.com/office/drawing/2014/main" val="1268832124"/>
                    </a:ext>
                  </a:extLst>
                </a:gridCol>
              </a:tblGrid>
              <a:tr h="1371600">
                <a:tc>
                  <a:txBody>
                    <a:bodyPr/>
                    <a:lstStyle/>
                    <a:p>
                      <a:pPr marL="0" indent="0">
                        <a:spcAft>
                          <a:spcPts val="0"/>
                        </a:spcAft>
                        <a:buNone/>
                      </a:pPr>
                      <a:r>
                        <a:rPr lang="en-US" sz="1600" dirty="0">
                          <a:solidFill>
                            <a:schemeClr val="tx1"/>
                          </a:solidFill>
                        </a:rPr>
                        <a:t>Learn More:</a:t>
                      </a:r>
                    </a:p>
                    <a:p>
                      <a:pPr marL="0" indent="0">
                        <a:spcAft>
                          <a:spcPts val="0"/>
                        </a:spcAft>
                        <a:buNone/>
                      </a:pPr>
                      <a:endParaRPr lang="en-US" sz="1600" dirty="0">
                        <a:solidFill>
                          <a:schemeClr val="tx1"/>
                        </a:solidFill>
                      </a:endParaRPr>
                    </a:p>
                    <a:p>
                      <a:pPr marL="0" indent="0">
                        <a:spcAft>
                          <a:spcPts val="0"/>
                        </a:spcAft>
                        <a:buNone/>
                      </a:pPr>
                      <a:r>
                        <a:rPr lang="en-US" sz="1600" dirty="0">
                          <a:solidFill>
                            <a:srgbClr val="004EA6"/>
                          </a:solidFill>
                        </a:rPr>
                        <a:t>English </a:t>
                      </a:r>
                      <a:r>
                        <a:rPr lang="en-US" sz="1600" b="0" dirty="0">
                          <a:solidFill>
                            <a:srgbClr val="004EA6"/>
                          </a:solidFill>
                          <a:hlinkClick r:id="rId6"/>
                        </a:rPr>
                        <a:t>standard.com/</a:t>
                      </a:r>
                      <a:r>
                        <a:rPr lang="en-US" sz="1600" b="0" dirty="0" err="1">
                          <a:solidFill>
                            <a:srgbClr val="004EA6"/>
                          </a:solidFill>
                          <a:hlinkClick r:id="rId6"/>
                        </a:rPr>
                        <a:t>eforms</a:t>
                      </a:r>
                      <a:r>
                        <a:rPr lang="en-US" sz="1600" b="0" dirty="0">
                          <a:solidFill>
                            <a:srgbClr val="004EA6"/>
                          </a:solidFill>
                          <a:hlinkClick r:id="rId6"/>
                        </a:rPr>
                        <a:t>/14684.pdf</a:t>
                      </a:r>
                      <a:endParaRPr lang="en-US" sz="1600" b="0" dirty="0">
                        <a:solidFill>
                          <a:srgbClr val="004EA6"/>
                        </a:solidFill>
                      </a:endParaRPr>
                    </a:p>
                    <a:p>
                      <a:pPr marL="0" indent="0">
                        <a:spcAft>
                          <a:spcPts val="0"/>
                        </a:spcAft>
                        <a:buNone/>
                      </a:pPr>
                      <a:endParaRPr lang="en-US" sz="1600" b="0" dirty="0">
                        <a:solidFill>
                          <a:srgbClr val="004EA6"/>
                        </a:solidFill>
                      </a:endParaRPr>
                    </a:p>
                    <a:p>
                      <a:pPr marL="0" indent="0">
                        <a:spcAft>
                          <a:spcPts val="0"/>
                        </a:spcAft>
                        <a:buNone/>
                      </a:pPr>
                      <a:r>
                        <a:rPr lang="en-US" sz="1600" b="1" dirty="0">
                          <a:solidFill>
                            <a:srgbClr val="004EA6"/>
                          </a:solidFill>
                        </a:rPr>
                        <a:t>Spanish </a:t>
                      </a:r>
                      <a:r>
                        <a:rPr lang="en-US" sz="1600" b="0" dirty="0">
                          <a:solidFill>
                            <a:srgbClr val="004EA6"/>
                          </a:solidFill>
                          <a:hlinkClick r:id="rId7"/>
                        </a:rPr>
                        <a:t>standard.com/</a:t>
                      </a:r>
                      <a:r>
                        <a:rPr lang="en-US" sz="1600" b="0" dirty="0" err="1">
                          <a:solidFill>
                            <a:srgbClr val="004EA6"/>
                          </a:solidFill>
                          <a:hlinkClick r:id="rId7"/>
                        </a:rPr>
                        <a:t>eforms</a:t>
                      </a:r>
                      <a:r>
                        <a:rPr lang="en-US" sz="1600" b="0" dirty="0">
                          <a:solidFill>
                            <a:srgbClr val="004EA6"/>
                          </a:solidFill>
                          <a:hlinkClick r:id="rId7"/>
                        </a:rPr>
                        <a:t>/14684spu.pdf </a:t>
                      </a:r>
                      <a:endParaRPr lang="en-US" sz="1600" b="0" dirty="0">
                        <a:solidFill>
                          <a:srgbClr val="004EA6"/>
                        </a:solidFill>
                      </a:endParaRPr>
                    </a:p>
                    <a:p>
                      <a:endParaRPr lang="en-US" sz="1600" dirty="0">
                        <a:solidFill>
                          <a:schemeClr val="tx1"/>
                        </a:solidFill>
                      </a:endParaRPr>
                    </a:p>
                  </a:txBody>
                  <a:tcPr>
                    <a:noFill/>
                  </a:tcPr>
                </a:tc>
                <a:extLst>
                  <a:ext uri="{0D108BD9-81ED-4DB2-BD59-A6C34878D82A}">
                    <a16:rowId xmlns:a16="http://schemas.microsoft.com/office/drawing/2014/main" val="434199266"/>
                  </a:ext>
                </a:extLst>
              </a:tr>
            </a:tbl>
          </a:graphicData>
        </a:graphic>
      </p:graphicFrame>
      <p:pic>
        <p:nvPicPr>
          <p:cNvPr id="3" name="Audio 2">
            <a:hlinkClick r:id="" action="ppaction://media"/>
            <a:extLst>
              <a:ext uri="{FF2B5EF4-FFF2-40B4-BE49-F238E27FC236}">
                <a16:creationId xmlns:a16="http://schemas.microsoft.com/office/drawing/2014/main" id="{81F4F872-DC1B-4B09-9E91-80D764B81819}"/>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998726141"/>
      </p:ext>
    </p:extLst>
  </p:cSld>
  <p:clrMapOvr>
    <a:masterClrMapping/>
  </p:clrMapOvr>
  <mc:AlternateContent xmlns:mc="http://schemas.openxmlformats.org/markup-compatibility/2006" xmlns:p14="http://schemas.microsoft.com/office/powerpoint/2010/main">
    <mc:Choice Requires="p14">
      <p:transition spd="slow" p14:dur="2000" advTm="28257"/>
    </mc:Choice>
    <mc:Fallback xmlns="">
      <p:transition spd="slow" advTm="282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ctrTitle"/>
          </p:nvPr>
        </p:nvSpPr>
        <p:spPr/>
        <p:txBody>
          <a:bodyPr/>
          <a:lstStyle/>
          <a:p>
            <a:r>
              <a:rPr lang="en-US" dirty="0"/>
              <a:t>Life Services Toolkit</a:t>
            </a:r>
          </a:p>
        </p:txBody>
      </p:sp>
      <p:sp>
        <p:nvSpPr>
          <p:cNvPr id="4" name="Slide Number Placeholder 3"/>
          <p:cNvSpPr>
            <a:spLocks noGrp="1"/>
          </p:cNvSpPr>
          <p:nvPr>
            <p:ph type="sldNum" sz="quarter" idx="10"/>
          </p:nvPr>
        </p:nvSpPr>
        <p:spPr/>
        <p:txBody>
          <a:bodyPr/>
          <a:lstStyle/>
          <a:p>
            <a:pPr>
              <a:defRPr/>
            </a:pPr>
            <a:fld id="{FAB721C6-B02D-8045-8C83-F3873172C969}" type="slidenum">
              <a:rPr lang="en-US" smtClean="0"/>
              <a:pPr>
                <a:defRPr/>
              </a:pPr>
              <a:t>4</a:t>
            </a:fld>
            <a:endParaRPr lang="en-US" dirty="0"/>
          </a:p>
        </p:txBody>
      </p:sp>
      <p:grpSp>
        <p:nvGrpSpPr>
          <p:cNvPr id="25" name="Group 24"/>
          <p:cNvGrpSpPr/>
          <p:nvPr/>
        </p:nvGrpSpPr>
        <p:grpSpPr>
          <a:xfrm>
            <a:off x="731520" y="1759063"/>
            <a:ext cx="3160643" cy="2889138"/>
            <a:chOff x="665924" y="1156329"/>
            <a:chExt cx="3160643" cy="4279387"/>
          </a:xfrm>
        </p:grpSpPr>
        <p:grpSp>
          <p:nvGrpSpPr>
            <p:cNvPr id="8" name="Group 7"/>
            <p:cNvGrpSpPr/>
            <p:nvPr/>
          </p:nvGrpSpPr>
          <p:grpSpPr>
            <a:xfrm>
              <a:off x="924340" y="1662158"/>
              <a:ext cx="2643810" cy="3462133"/>
              <a:chOff x="695738" y="3369365"/>
              <a:chExt cx="2643810" cy="3462133"/>
            </a:xfrm>
          </p:grpSpPr>
          <p:sp>
            <p:nvSpPr>
              <p:cNvPr id="11" name="Rounded Rectangle 10"/>
              <p:cNvSpPr/>
              <p:nvPr/>
            </p:nvSpPr>
            <p:spPr>
              <a:xfrm>
                <a:off x="695738" y="3369365"/>
                <a:ext cx="2643810" cy="586409"/>
              </a:xfrm>
              <a:prstGeom prst="roundRect">
                <a:avLst/>
              </a:prstGeom>
              <a:solidFill>
                <a:srgbClr val="6BA7EA"/>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mj-lt"/>
                    <a:ea typeface="+mn-ea"/>
                    <a:cs typeface="Arial" panose="020B0604020202020204" pitchFamily="34" charset="0"/>
                  </a:rPr>
                  <a:t>Estate Planning Assistance</a:t>
                </a:r>
                <a:endParaRPr kumimoji="0" lang="en-US" sz="2000" b="1" i="0" u="none" strike="noStrike" kern="0" cap="none" spc="0" normalizeH="0" baseline="0" noProof="0" dirty="0">
                  <a:ln>
                    <a:noFill/>
                  </a:ln>
                  <a:solidFill>
                    <a:prstClr val="white"/>
                  </a:solidFill>
                  <a:effectLst/>
                  <a:uLnTx/>
                  <a:uFillTx/>
                  <a:latin typeface="+mj-lt"/>
                  <a:ea typeface="+mn-ea"/>
                  <a:cs typeface="Arial" panose="020B0604020202020204" pitchFamily="34" charset="0"/>
                </a:endParaRPr>
              </a:p>
            </p:txBody>
          </p:sp>
          <p:sp>
            <p:nvSpPr>
              <p:cNvPr id="12" name="Rounded Rectangle 11"/>
              <p:cNvSpPr/>
              <p:nvPr/>
            </p:nvSpPr>
            <p:spPr>
              <a:xfrm>
                <a:off x="695738" y="4088296"/>
                <a:ext cx="2643810" cy="586409"/>
              </a:xfrm>
              <a:prstGeom prst="roundRect">
                <a:avLst/>
              </a:prstGeom>
              <a:solidFill>
                <a:srgbClr val="6BA7EA"/>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mj-lt"/>
                    <a:ea typeface="+mn-ea"/>
                    <a:cs typeface="Arial" panose="020B0604020202020204" pitchFamily="34" charset="0"/>
                  </a:rPr>
                  <a:t>Funeral Arrangements</a:t>
                </a:r>
                <a:endParaRPr kumimoji="0" lang="en-US" sz="2000" b="1" i="0" u="none" strike="noStrike" kern="0" cap="none" spc="0" normalizeH="0" baseline="0" noProof="0" dirty="0">
                  <a:ln>
                    <a:noFill/>
                  </a:ln>
                  <a:solidFill>
                    <a:prstClr val="white"/>
                  </a:solidFill>
                  <a:effectLst/>
                  <a:uLnTx/>
                  <a:uFillTx/>
                  <a:latin typeface="+mj-lt"/>
                  <a:ea typeface="+mn-ea"/>
                  <a:cs typeface="Arial" panose="020B0604020202020204" pitchFamily="34" charset="0"/>
                </a:endParaRPr>
              </a:p>
            </p:txBody>
          </p:sp>
          <p:sp>
            <p:nvSpPr>
              <p:cNvPr id="13" name="Rounded Rectangle 12"/>
              <p:cNvSpPr/>
              <p:nvPr/>
            </p:nvSpPr>
            <p:spPr>
              <a:xfrm>
                <a:off x="695738" y="4807227"/>
                <a:ext cx="2643810" cy="586409"/>
              </a:xfrm>
              <a:prstGeom prst="roundRect">
                <a:avLst/>
              </a:prstGeom>
              <a:solidFill>
                <a:srgbClr val="6BA7EA"/>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mj-lt"/>
                    <a:ea typeface="+mn-ea"/>
                    <a:cs typeface="Arial" panose="020B0604020202020204" pitchFamily="34" charset="0"/>
                  </a:rPr>
                  <a:t>Identity Theft Prevention</a:t>
                </a:r>
                <a:endParaRPr kumimoji="0" lang="en-US" sz="2000" b="1" i="0" u="none" strike="noStrike" kern="0" cap="none" spc="0" normalizeH="0" baseline="0" noProof="0" dirty="0">
                  <a:ln>
                    <a:noFill/>
                  </a:ln>
                  <a:solidFill>
                    <a:prstClr val="white"/>
                  </a:solidFill>
                  <a:effectLst/>
                  <a:uLnTx/>
                  <a:uFillTx/>
                  <a:latin typeface="+mj-lt"/>
                  <a:ea typeface="+mn-ea"/>
                  <a:cs typeface="Arial" panose="020B0604020202020204" pitchFamily="34" charset="0"/>
                </a:endParaRPr>
              </a:p>
            </p:txBody>
          </p:sp>
          <p:sp>
            <p:nvSpPr>
              <p:cNvPr id="14" name="Rounded Rectangle 13"/>
              <p:cNvSpPr/>
              <p:nvPr/>
            </p:nvSpPr>
            <p:spPr>
              <a:xfrm>
                <a:off x="695738" y="5526158"/>
                <a:ext cx="2643810" cy="586409"/>
              </a:xfrm>
              <a:prstGeom prst="roundRect">
                <a:avLst/>
              </a:prstGeom>
              <a:solidFill>
                <a:srgbClr val="6BA7EA"/>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mj-lt"/>
                    <a:ea typeface="+mn-ea"/>
                    <a:cs typeface="Arial" panose="020B0604020202020204" pitchFamily="34" charset="0"/>
                  </a:rPr>
                  <a:t>Financial Planning</a:t>
                </a:r>
                <a:endParaRPr kumimoji="0" lang="en-US" sz="2000" b="1" i="0" u="none" strike="noStrike" kern="0" cap="none" spc="0" normalizeH="0" baseline="0" noProof="0" dirty="0">
                  <a:ln>
                    <a:noFill/>
                  </a:ln>
                  <a:solidFill>
                    <a:prstClr val="white"/>
                  </a:solidFill>
                  <a:effectLst/>
                  <a:uLnTx/>
                  <a:uFillTx/>
                  <a:latin typeface="+mj-lt"/>
                  <a:ea typeface="+mn-ea"/>
                  <a:cs typeface="Arial" panose="020B0604020202020204" pitchFamily="34" charset="0"/>
                </a:endParaRPr>
              </a:p>
            </p:txBody>
          </p:sp>
          <p:sp>
            <p:nvSpPr>
              <p:cNvPr id="15" name="Rounded Rectangle 14"/>
              <p:cNvSpPr/>
              <p:nvPr/>
            </p:nvSpPr>
            <p:spPr>
              <a:xfrm>
                <a:off x="695738" y="6245089"/>
                <a:ext cx="2643810" cy="586409"/>
              </a:xfrm>
              <a:prstGeom prst="roundRect">
                <a:avLst/>
              </a:prstGeom>
              <a:solidFill>
                <a:srgbClr val="6BA7EA"/>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mj-lt"/>
                    <a:ea typeface="+mn-ea"/>
                    <a:cs typeface="Arial" panose="020B0604020202020204" pitchFamily="34" charset="0"/>
                  </a:rPr>
                  <a:t>Health and Wellness</a:t>
                </a:r>
                <a:endParaRPr kumimoji="0" lang="en-US" sz="2000" b="1" i="0" u="none" strike="noStrike" kern="0" cap="none" spc="0" normalizeH="0" baseline="0" noProof="0" dirty="0">
                  <a:ln>
                    <a:noFill/>
                  </a:ln>
                  <a:solidFill>
                    <a:prstClr val="white"/>
                  </a:solidFill>
                  <a:effectLst/>
                  <a:uLnTx/>
                  <a:uFillTx/>
                  <a:latin typeface="+mj-lt"/>
                  <a:ea typeface="+mn-ea"/>
                  <a:cs typeface="Arial" panose="020B0604020202020204" pitchFamily="34" charset="0"/>
                </a:endParaRPr>
              </a:p>
            </p:txBody>
          </p:sp>
        </p:grpSp>
        <p:sp>
          <p:nvSpPr>
            <p:cNvPr id="9" name="Rounded Rectangle 8"/>
            <p:cNvSpPr/>
            <p:nvPr/>
          </p:nvSpPr>
          <p:spPr>
            <a:xfrm>
              <a:off x="665924" y="1350733"/>
              <a:ext cx="3160643" cy="4084983"/>
            </a:xfrm>
            <a:prstGeom prst="roundRect">
              <a:avLst/>
            </a:prstGeom>
            <a:noFill/>
            <a:ln w="38100" cap="flat" cmpd="sng" algn="ctr">
              <a:solidFill>
                <a:srgbClr val="6BA7EA"/>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0" name="TextBox 9"/>
            <p:cNvSpPr txBox="1"/>
            <p:nvPr/>
          </p:nvSpPr>
          <p:spPr>
            <a:xfrm>
              <a:off x="1166462" y="1156329"/>
              <a:ext cx="2223686" cy="369332"/>
            </a:xfrm>
            <a:prstGeom prst="rect">
              <a:avLst/>
            </a:prstGeom>
            <a:solidFill>
              <a:sysClr val="window" lastClr="FFFFFF"/>
            </a:solid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6BA7EA"/>
                  </a:solidFill>
                  <a:effectLst/>
                  <a:uLnTx/>
                  <a:uFillTx/>
                  <a:latin typeface="Arial" panose="020B0604020202020204" pitchFamily="34" charset="0"/>
                  <a:ea typeface="+mn-ea"/>
                  <a:cs typeface="Arial" panose="020B0604020202020204" pitchFamily="34" charset="0"/>
                </a:rPr>
                <a:t>Participant Services</a:t>
              </a:r>
            </a:p>
          </p:txBody>
        </p:sp>
      </p:grpSp>
      <p:grpSp>
        <p:nvGrpSpPr>
          <p:cNvPr id="16" name="Group 15"/>
          <p:cNvGrpSpPr/>
          <p:nvPr/>
        </p:nvGrpSpPr>
        <p:grpSpPr>
          <a:xfrm>
            <a:off x="4800600" y="1759062"/>
            <a:ext cx="3160643" cy="2889139"/>
            <a:chOff x="4793970" y="1637711"/>
            <a:chExt cx="3160643" cy="4279387"/>
          </a:xfrm>
        </p:grpSpPr>
        <p:grpSp>
          <p:nvGrpSpPr>
            <p:cNvPr id="17" name="Group 16"/>
            <p:cNvGrpSpPr/>
            <p:nvPr/>
          </p:nvGrpSpPr>
          <p:grpSpPr>
            <a:xfrm>
              <a:off x="5052386" y="2236308"/>
              <a:ext cx="2643810" cy="3462133"/>
              <a:chOff x="695738" y="3369365"/>
              <a:chExt cx="2643810" cy="3462133"/>
            </a:xfrm>
            <a:solidFill>
              <a:srgbClr val="FCBA63"/>
            </a:solidFill>
          </p:grpSpPr>
          <p:sp>
            <p:nvSpPr>
              <p:cNvPr id="20" name="Rounded Rectangle 19"/>
              <p:cNvSpPr/>
              <p:nvPr/>
            </p:nvSpPr>
            <p:spPr>
              <a:xfrm>
                <a:off x="695738" y="3369365"/>
                <a:ext cx="2643810" cy="586409"/>
              </a:xfrm>
              <a:prstGeom prst="roundRect">
                <a:avLst/>
              </a:prstGeom>
              <a:solidFill>
                <a:srgbClr val="54B94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latin typeface="Arial" panose="020B0604020202020204" pitchFamily="34" charset="0"/>
                    <a:cs typeface="Arial" panose="020B0604020202020204" pitchFamily="34" charset="0"/>
                  </a:rPr>
                  <a:t>Grief Support</a:t>
                </a:r>
                <a:endParaRPr lang="en-US" sz="2000" b="1" dirty="0">
                  <a:latin typeface="Arial" panose="020B0604020202020204" pitchFamily="34" charset="0"/>
                  <a:cs typeface="Arial" panose="020B0604020202020204" pitchFamily="34" charset="0"/>
                </a:endParaRPr>
              </a:p>
            </p:txBody>
          </p:sp>
          <p:sp>
            <p:nvSpPr>
              <p:cNvPr id="21" name="Rounded Rectangle 20"/>
              <p:cNvSpPr/>
              <p:nvPr/>
            </p:nvSpPr>
            <p:spPr>
              <a:xfrm>
                <a:off x="695738" y="4088296"/>
                <a:ext cx="2643810" cy="586409"/>
              </a:xfrm>
              <a:prstGeom prst="roundRect">
                <a:avLst/>
              </a:prstGeom>
              <a:solidFill>
                <a:srgbClr val="54B94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latin typeface="Arial" panose="020B0604020202020204" pitchFamily="34" charset="0"/>
                    <a:cs typeface="Arial" panose="020B0604020202020204" pitchFamily="34" charset="0"/>
                  </a:rPr>
                  <a:t>Legal Services</a:t>
                </a:r>
                <a:endParaRPr lang="en-US" sz="2000" b="1" dirty="0">
                  <a:latin typeface="Arial" panose="020B0604020202020204" pitchFamily="34" charset="0"/>
                  <a:cs typeface="Arial" panose="020B0604020202020204" pitchFamily="34" charset="0"/>
                </a:endParaRPr>
              </a:p>
            </p:txBody>
          </p:sp>
          <p:sp>
            <p:nvSpPr>
              <p:cNvPr id="22" name="Rounded Rectangle 21"/>
              <p:cNvSpPr/>
              <p:nvPr/>
            </p:nvSpPr>
            <p:spPr>
              <a:xfrm>
                <a:off x="695738" y="4807227"/>
                <a:ext cx="2643810" cy="586409"/>
              </a:xfrm>
              <a:prstGeom prst="roundRect">
                <a:avLst/>
              </a:prstGeom>
              <a:solidFill>
                <a:srgbClr val="54B94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latin typeface="Arial" panose="020B0604020202020204" pitchFamily="34" charset="0"/>
                    <a:cs typeface="Arial" panose="020B0604020202020204" pitchFamily="34" charset="0"/>
                  </a:rPr>
                  <a:t>Financial Counseling</a:t>
                </a:r>
                <a:endParaRPr lang="en-US" sz="2000" b="1" dirty="0">
                  <a:latin typeface="Arial" panose="020B0604020202020204" pitchFamily="34" charset="0"/>
                  <a:cs typeface="Arial" panose="020B0604020202020204" pitchFamily="34" charset="0"/>
                </a:endParaRPr>
              </a:p>
            </p:txBody>
          </p:sp>
          <p:sp>
            <p:nvSpPr>
              <p:cNvPr id="23" name="Rounded Rectangle 22"/>
              <p:cNvSpPr/>
              <p:nvPr/>
            </p:nvSpPr>
            <p:spPr>
              <a:xfrm>
                <a:off x="695738" y="5526158"/>
                <a:ext cx="2643810" cy="586409"/>
              </a:xfrm>
              <a:prstGeom prst="roundRect">
                <a:avLst/>
              </a:prstGeom>
              <a:solidFill>
                <a:srgbClr val="54B94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latin typeface="Arial" panose="020B0604020202020204" pitchFamily="34" charset="0"/>
                    <a:cs typeface="Arial" panose="020B0604020202020204" pitchFamily="34" charset="0"/>
                  </a:rPr>
                  <a:t>Support Services</a:t>
                </a:r>
                <a:endParaRPr lang="en-US" sz="2000" b="1" dirty="0">
                  <a:latin typeface="Arial" panose="020B0604020202020204" pitchFamily="34" charset="0"/>
                  <a:cs typeface="Arial" panose="020B0604020202020204" pitchFamily="34" charset="0"/>
                </a:endParaRPr>
              </a:p>
            </p:txBody>
          </p:sp>
          <p:sp>
            <p:nvSpPr>
              <p:cNvPr id="24" name="Rounded Rectangle 23"/>
              <p:cNvSpPr/>
              <p:nvPr/>
            </p:nvSpPr>
            <p:spPr>
              <a:xfrm>
                <a:off x="695738" y="6245089"/>
                <a:ext cx="2643810" cy="586409"/>
              </a:xfrm>
              <a:prstGeom prst="roundRect">
                <a:avLst/>
              </a:prstGeom>
              <a:solidFill>
                <a:srgbClr val="54B94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a:p>
                <a:pPr algn="ctr"/>
                <a:r>
                  <a:rPr lang="en-US" sz="1400" b="1" dirty="0">
                    <a:latin typeface="Arial" panose="020B0604020202020204" pitchFamily="34" charset="0"/>
                    <a:cs typeface="Arial" panose="020B0604020202020204" pitchFamily="34" charset="0"/>
                  </a:rPr>
                  <a:t>Online Resources</a:t>
                </a:r>
                <a:br>
                  <a:rPr lang="en-US" sz="1400" b="1"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grpSp>
        <p:sp>
          <p:nvSpPr>
            <p:cNvPr id="18" name="Rounded Rectangle 17"/>
            <p:cNvSpPr/>
            <p:nvPr/>
          </p:nvSpPr>
          <p:spPr>
            <a:xfrm>
              <a:off x="4793970" y="1832115"/>
              <a:ext cx="3160643" cy="4084983"/>
            </a:xfrm>
            <a:prstGeom prst="roundRect">
              <a:avLst/>
            </a:prstGeom>
            <a:noFill/>
            <a:ln w="38100">
              <a:solidFill>
                <a:srgbClr val="54B94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extBox 18"/>
            <p:cNvSpPr txBox="1"/>
            <p:nvPr/>
          </p:nvSpPr>
          <p:spPr>
            <a:xfrm>
              <a:off x="5236800" y="1637711"/>
              <a:ext cx="2274982" cy="369332"/>
            </a:xfrm>
            <a:prstGeom prst="rect">
              <a:avLst/>
            </a:prstGeom>
            <a:solidFill>
              <a:schemeClr val="bg1"/>
            </a:solidFill>
          </p:spPr>
          <p:txBody>
            <a:bodyPr wrap="none" rtlCol="0">
              <a:spAutoFit/>
            </a:bodyPr>
            <a:lstStyle/>
            <a:p>
              <a:r>
                <a:rPr lang="en-US" dirty="0">
                  <a:solidFill>
                    <a:srgbClr val="54B948"/>
                  </a:solidFill>
                  <a:latin typeface="Arial" panose="020B0604020202020204" pitchFamily="34" charset="0"/>
                  <a:cs typeface="Arial" panose="020B0604020202020204" pitchFamily="34" charset="0"/>
                </a:rPr>
                <a:t>Beneficiary Services</a:t>
              </a:r>
            </a:p>
          </p:txBody>
        </p:sp>
      </p:grpSp>
      <p:sp>
        <p:nvSpPr>
          <p:cNvPr id="6" name="Rectangle 5"/>
          <p:cNvSpPr/>
          <p:nvPr/>
        </p:nvSpPr>
        <p:spPr>
          <a:xfrm>
            <a:off x="472542" y="1063770"/>
            <a:ext cx="7985658" cy="584775"/>
          </a:xfrm>
          <a:prstGeom prst="rect">
            <a:avLst/>
          </a:prstGeom>
        </p:spPr>
        <p:txBody>
          <a:bodyPr wrap="square">
            <a:spAutoFit/>
          </a:bodyPr>
          <a:lstStyle/>
          <a:p>
            <a:r>
              <a:rPr lang="en-US" sz="1600" dirty="0"/>
              <a:t>Life insurance participants and their beneficiaries have more protection from financial hardship in the event of a death.</a:t>
            </a:r>
          </a:p>
        </p:txBody>
      </p:sp>
      <p:graphicFrame>
        <p:nvGraphicFramePr>
          <p:cNvPr id="5" name="Table 6">
            <a:extLst>
              <a:ext uri="{FF2B5EF4-FFF2-40B4-BE49-F238E27FC236}">
                <a16:creationId xmlns:a16="http://schemas.microsoft.com/office/drawing/2014/main" id="{56D6BC29-62DD-40C0-8C7F-4F04EC8911B3}"/>
              </a:ext>
            </a:extLst>
          </p:cNvPr>
          <p:cNvGraphicFramePr>
            <a:graphicFrameLocks noGrp="1"/>
          </p:cNvGraphicFramePr>
          <p:nvPr>
            <p:extLst>
              <p:ext uri="{D42A27DB-BD31-4B8C-83A1-F6EECF244321}">
                <p14:modId xmlns:p14="http://schemas.microsoft.com/office/powerpoint/2010/main" val="3749101549"/>
              </p:ext>
            </p:extLst>
          </p:nvPr>
        </p:nvGraphicFramePr>
        <p:xfrm>
          <a:off x="3892163" y="4838843"/>
          <a:ext cx="4060115" cy="1731264"/>
        </p:xfrm>
        <a:graphic>
          <a:graphicData uri="http://schemas.openxmlformats.org/drawingml/2006/table">
            <a:tbl>
              <a:tblPr firstRow="1" bandRow="1">
                <a:tableStyleId>{5C22544A-7EE6-4342-B048-85BDC9FD1C3A}</a:tableStyleId>
              </a:tblPr>
              <a:tblGrid>
                <a:gridCol w="4060115">
                  <a:extLst>
                    <a:ext uri="{9D8B030D-6E8A-4147-A177-3AD203B41FA5}">
                      <a16:colId xmlns:a16="http://schemas.microsoft.com/office/drawing/2014/main" val="3441785679"/>
                    </a:ext>
                  </a:extLst>
                </a:gridCol>
              </a:tblGrid>
              <a:tr h="1004402">
                <a:tc>
                  <a:txBody>
                    <a:bodyPr/>
                    <a:lstStyle/>
                    <a:p>
                      <a:pPr marL="0" lvl="0" indent="-57150">
                        <a:lnSpc>
                          <a:spcPct val="80000"/>
                        </a:lnSpc>
                        <a:spcAft>
                          <a:spcPts val="0"/>
                        </a:spcAft>
                        <a:buNone/>
                      </a:pPr>
                      <a:r>
                        <a:rPr lang="en-US" sz="1600" b="1" dirty="0">
                          <a:solidFill>
                            <a:schemeClr val="tx1"/>
                          </a:solidFill>
                        </a:rPr>
                        <a:t>Learn More:</a:t>
                      </a:r>
                    </a:p>
                    <a:p>
                      <a:pPr marL="0" lvl="0" indent="-57150">
                        <a:lnSpc>
                          <a:spcPct val="80000"/>
                        </a:lnSpc>
                        <a:spcAft>
                          <a:spcPts val="0"/>
                        </a:spcAft>
                        <a:buNone/>
                      </a:pPr>
                      <a:endParaRPr lang="en-US" sz="1600" b="0" dirty="0">
                        <a:solidFill>
                          <a:schemeClr val="tx1"/>
                        </a:solidFill>
                      </a:endParaRPr>
                    </a:p>
                    <a:p>
                      <a:pPr marL="400050" lvl="1" indent="0">
                        <a:lnSpc>
                          <a:spcPct val="80000"/>
                        </a:lnSpc>
                        <a:spcAft>
                          <a:spcPts val="0"/>
                        </a:spcAft>
                        <a:buNone/>
                      </a:pPr>
                      <a:r>
                        <a:rPr lang="en-US" sz="1600" dirty="0">
                          <a:solidFill>
                            <a:srgbClr val="004EA6"/>
                          </a:solidFill>
                        </a:rPr>
                        <a:t>English </a:t>
                      </a:r>
                      <a:r>
                        <a:rPr lang="en-US" sz="1600" b="0" dirty="0">
                          <a:solidFill>
                            <a:srgbClr val="004EA6"/>
                          </a:solidFill>
                          <a:hlinkClick r:id="rId5"/>
                        </a:rPr>
                        <a:t>standard.com/eforms/17526.pdf</a:t>
                      </a:r>
                      <a:r>
                        <a:rPr lang="en-US" sz="1600" b="0" dirty="0">
                          <a:solidFill>
                            <a:srgbClr val="004EA6"/>
                          </a:solidFill>
                        </a:rPr>
                        <a:t> </a:t>
                      </a:r>
                    </a:p>
                    <a:p>
                      <a:pPr marL="400050" lvl="1" indent="0">
                        <a:lnSpc>
                          <a:spcPct val="80000"/>
                        </a:lnSpc>
                        <a:spcAft>
                          <a:spcPts val="0"/>
                        </a:spcAft>
                        <a:buNone/>
                      </a:pPr>
                      <a:endParaRPr lang="en-US" sz="1600" dirty="0">
                        <a:solidFill>
                          <a:srgbClr val="004EA6"/>
                        </a:solidFill>
                      </a:endParaRPr>
                    </a:p>
                    <a:p>
                      <a:pPr marL="400050" lvl="1" indent="0">
                        <a:lnSpc>
                          <a:spcPct val="80000"/>
                        </a:lnSpc>
                        <a:spcAft>
                          <a:spcPts val="0"/>
                        </a:spcAft>
                        <a:buNone/>
                      </a:pPr>
                      <a:r>
                        <a:rPr lang="en-US" sz="1600" dirty="0">
                          <a:solidFill>
                            <a:srgbClr val="004EA6"/>
                          </a:solidFill>
                        </a:rPr>
                        <a:t>Spanish </a:t>
                      </a:r>
                      <a:r>
                        <a:rPr lang="en-US" sz="1600" b="0" dirty="0">
                          <a:solidFill>
                            <a:srgbClr val="004EA6"/>
                          </a:solidFill>
                          <a:hlinkClick r:id="rId6"/>
                        </a:rPr>
                        <a:t>standard.com/eforms/17526spu.pdf</a:t>
                      </a:r>
                      <a:r>
                        <a:rPr lang="en-US" sz="1600" b="0" dirty="0">
                          <a:solidFill>
                            <a:srgbClr val="004EA6"/>
                          </a:solidFill>
                        </a:rPr>
                        <a:t> </a:t>
                      </a:r>
                    </a:p>
                    <a:p>
                      <a:endParaRPr lang="en-US" dirty="0">
                        <a:solidFill>
                          <a:schemeClr val="tx1"/>
                        </a:solidFill>
                      </a:endParaRPr>
                    </a:p>
                  </a:txBody>
                  <a:tcPr>
                    <a:noFill/>
                  </a:tcPr>
                </a:tc>
                <a:extLst>
                  <a:ext uri="{0D108BD9-81ED-4DB2-BD59-A6C34878D82A}">
                    <a16:rowId xmlns:a16="http://schemas.microsoft.com/office/drawing/2014/main" val="2359167268"/>
                  </a:ext>
                </a:extLst>
              </a:tr>
            </a:tbl>
          </a:graphicData>
        </a:graphic>
      </p:graphicFrame>
      <p:pic>
        <p:nvPicPr>
          <p:cNvPr id="3" name="Audio 2">
            <a:hlinkClick r:id="" action="ppaction://media"/>
            <a:extLst>
              <a:ext uri="{FF2B5EF4-FFF2-40B4-BE49-F238E27FC236}">
                <a16:creationId xmlns:a16="http://schemas.microsoft.com/office/drawing/2014/main" id="{B0DF0142-2C25-4CB0-85C7-2B7B80BC6830}"/>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82000" y="6096000"/>
            <a:ext cx="609600" cy="609600"/>
          </a:xfrm>
          <a:prstGeom prst="rect">
            <a:avLst/>
          </a:prstGeom>
        </p:spPr>
      </p:pic>
      <p:sp>
        <p:nvSpPr>
          <p:cNvPr id="7" name="TextBox 6">
            <a:extLst>
              <a:ext uri="{FF2B5EF4-FFF2-40B4-BE49-F238E27FC236}">
                <a16:creationId xmlns:a16="http://schemas.microsoft.com/office/drawing/2014/main" id="{385410D3-BF35-46A2-93E0-A39A02DAE8C5}"/>
              </a:ext>
            </a:extLst>
          </p:cNvPr>
          <p:cNvSpPr txBox="1"/>
          <p:nvPr/>
        </p:nvSpPr>
        <p:spPr>
          <a:xfrm>
            <a:off x="472542" y="4810825"/>
            <a:ext cx="3024146" cy="1754326"/>
          </a:xfrm>
          <a:prstGeom prst="rect">
            <a:avLst/>
          </a:prstGeom>
          <a:noFill/>
        </p:spPr>
        <p:txBody>
          <a:bodyPr wrap="square" rtlCol="0">
            <a:spAutoFit/>
          </a:bodyPr>
          <a:lstStyle/>
          <a:p>
            <a:pPr>
              <a:spcAft>
                <a:spcPts val="1000"/>
              </a:spcAft>
            </a:pPr>
            <a:r>
              <a:rPr lang="en-US" dirty="0"/>
              <a:t>Retirees covered under the group policy (5K) also have access to this service. Retirees enrolled under the portability or conversion plans do not. </a:t>
            </a:r>
          </a:p>
        </p:txBody>
      </p:sp>
    </p:spTree>
    <p:extLst>
      <p:ext uri="{BB962C8B-B14F-4D97-AF65-F5344CB8AC3E}">
        <p14:creationId xmlns:p14="http://schemas.microsoft.com/office/powerpoint/2010/main" val="2117182406"/>
      </p:ext>
    </p:extLst>
  </p:cSld>
  <p:clrMapOvr>
    <a:masterClrMapping/>
  </p:clrMapOvr>
  <mc:AlternateContent xmlns:mc="http://schemas.openxmlformats.org/markup-compatibility/2006" xmlns:p14="http://schemas.microsoft.com/office/powerpoint/2010/main">
    <mc:Choice Requires="p14">
      <p:transition spd="slow" p14:dur="2000" advTm="21520"/>
    </mc:Choice>
    <mc:Fallback xmlns="">
      <p:transition spd="slow" advTm="215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close up of a piece of paper&#10;&#10;Description automatically generated">
            <a:extLst>
              <a:ext uri="{FF2B5EF4-FFF2-40B4-BE49-F238E27FC236}">
                <a16:creationId xmlns:a16="http://schemas.microsoft.com/office/drawing/2014/main" id="{346123C7-96A4-479E-8B52-AB8290F16090}"/>
              </a:ext>
            </a:extLst>
          </p:cNvPr>
          <p:cNvPicPr>
            <a:picLocks noGrp="1" noChangeAspect="1"/>
          </p:cNvPicPr>
          <p:nvPr>
            <p:ph type="pic" sz="quarter" idx="14"/>
          </p:nvPr>
        </p:nvPicPr>
        <p:blipFill rotWithShape="1">
          <a:blip r:embed="rId5"/>
          <a:srcRect l="25000"/>
          <a:stretch/>
        </p:blipFill>
        <p:spPr>
          <a:xfrm>
            <a:off x="1858963" y="10"/>
            <a:ext cx="7437438" cy="6857990"/>
          </a:xfrm>
          <a:noFill/>
        </p:spPr>
      </p:pic>
      <p:sp>
        <p:nvSpPr>
          <p:cNvPr id="17" name="Title 2">
            <a:extLst>
              <a:ext uri="{FF2B5EF4-FFF2-40B4-BE49-F238E27FC236}">
                <a16:creationId xmlns:a16="http://schemas.microsoft.com/office/drawing/2014/main" id="{31351BF1-3AC7-4C75-9118-2CEAD456BCDC}"/>
              </a:ext>
            </a:extLst>
          </p:cNvPr>
          <p:cNvSpPr>
            <a:spLocks noGrp="1"/>
          </p:cNvSpPr>
          <p:nvPr>
            <p:ph type="ctrTitle"/>
          </p:nvPr>
        </p:nvSpPr>
        <p:spPr>
          <a:xfrm>
            <a:off x="334963" y="381000"/>
            <a:ext cx="3932237" cy="1143000"/>
          </a:xfrm>
        </p:spPr>
        <p:txBody>
          <a:bodyPr/>
          <a:lstStyle/>
          <a:p>
            <a:r>
              <a:rPr lang="en-US" dirty="0">
                <a:solidFill>
                  <a:srgbClr val="004EA6"/>
                </a:solidFill>
                <a:cs typeface="Arial" charset="0"/>
              </a:rPr>
              <a:t>Additional Resources</a:t>
            </a:r>
            <a:endParaRPr lang="en-US" dirty="0">
              <a:solidFill>
                <a:srgbClr val="004EA6"/>
              </a:solidFill>
            </a:endParaRPr>
          </a:p>
        </p:txBody>
      </p:sp>
      <p:sp>
        <p:nvSpPr>
          <p:cNvPr id="19" name="Text Placeholder 3">
            <a:extLst>
              <a:ext uri="{FF2B5EF4-FFF2-40B4-BE49-F238E27FC236}">
                <a16:creationId xmlns:a16="http://schemas.microsoft.com/office/drawing/2014/main" id="{F8CF3A30-58CA-4C21-9306-4BECFB4B465D}"/>
              </a:ext>
            </a:extLst>
          </p:cNvPr>
          <p:cNvSpPr>
            <a:spLocks noGrp="1"/>
          </p:cNvSpPr>
          <p:nvPr>
            <p:ph type="body" sz="quarter" idx="15"/>
          </p:nvPr>
        </p:nvSpPr>
        <p:spPr>
          <a:xfrm>
            <a:off x="228600" y="2209800"/>
            <a:ext cx="4190999" cy="3717924"/>
          </a:xfrm>
        </p:spPr>
        <p:txBody>
          <a:bodyPr anchor="t"/>
          <a:lstStyle/>
          <a:p>
            <a:pPr>
              <a:lnSpc>
                <a:spcPct val="80000"/>
              </a:lnSpc>
              <a:spcAft>
                <a:spcPts val="0"/>
              </a:spcAft>
            </a:pPr>
            <a:r>
              <a:rPr lang="en-US" sz="2000" b="1" dirty="0">
                <a:solidFill>
                  <a:schemeClr val="tx1"/>
                </a:solidFill>
              </a:rPr>
              <a:t>Why Life Insurance</a:t>
            </a:r>
            <a:r>
              <a:rPr lang="en-US" sz="2000" dirty="0">
                <a:solidFill>
                  <a:schemeClr val="tx1"/>
                </a:solidFill>
              </a:rPr>
              <a:t> </a:t>
            </a:r>
          </a:p>
          <a:p>
            <a:pPr marL="457200" lvl="1" indent="0">
              <a:spcAft>
                <a:spcPts val="0"/>
              </a:spcAft>
              <a:buNone/>
            </a:pPr>
            <a:r>
              <a:rPr lang="en-US" sz="1800" dirty="0">
                <a:solidFill>
                  <a:srgbClr val="004EA6"/>
                </a:solidFill>
                <a:hlinkClick r:id="rId6"/>
              </a:rPr>
              <a:t>Videos and Claim Examples </a:t>
            </a:r>
            <a:endParaRPr lang="en-US" sz="1800" dirty="0">
              <a:solidFill>
                <a:srgbClr val="004EA6"/>
              </a:solidFill>
            </a:endParaRPr>
          </a:p>
          <a:p>
            <a:pPr marL="400050">
              <a:spcAft>
                <a:spcPts val="0"/>
              </a:spcAft>
            </a:pPr>
            <a:endParaRPr lang="en-US" sz="1800" b="1" dirty="0">
              <a:solidFill>
                <a:schemeClr val="tx1"/>
              </a:solidFill>
            </a:endParaRPr>
          </a:p>
          <a:p>
            <a:pPr>
              <a:lnSpc>
                <a:spcPct val="80000"/>
              </a:lnSpc>
              <a:spcAft>
                <a:spcPts val="600"/>
              </a:spcAft>
            </a:pPr>
            <a:r>
              <a:rPr lang="en-US" sz="2000" b="1" dirty="0">
                <a:solidFill>
                  <a:schemeClr val="tx1"/>
                </a:solidFill>
              </a:rPr>
              <a:t>Estimate your Needs</a:t>
            </a:r>
          </a:p>
          <a:p>
            <a:pPr marL="400050" lvl="1" indent="0">
              <a:lnSpc>
                <a:spcPct val="80000"/>
              </a:lnSpc>
              <a:spcAft>
                <a:spcPts val="0"/>
              </a:spcAft>
              <a:buNone/>
            </a:pPr>
            <a:r>
              <a:rPr lang="en-US" sz="1800" dirty="0">
                <a:solidFill>
                  <a:srgbClr val="004EA6"/>
                </a:solidFill>
                <a:hlinkClick r:id="rId7"/>
              </a:rPr>
              <a:t>Life Insurance Calculator</a:t>
            </a:r>
            <a:endParaRPr lang="en-US" sz="1800" dirty="0">
              <a:solidFill>
                <a:srgbClr val="004EA6"/>
              </a:solidFill>
            </a:endParaRPr>
          </a:p>
          <a:p>
            <a:pPr marL="400050" lvl="1" indent="0">
              <a:lnSpc>
                <a:spcPct val="80000"/>
              </a:lnSpc>
              <a:spcAft>
                <a:spcPts val="0"/>
              </a:spcAft>
              <a:buNone/>
            </a:pPr>
            <a:endParaRPr lang="en-US" sz="1600" dirty="0"/>
          </a:p>
          <a:p>
            <a:pPr marL="400050">
              <a:spcAft>
                <a:spcPts val="0"/>
              </a:spcAft>
            </a:pPr>
            <a:r>
              <a:rPr lang="en-US" sz="2000" b="1" dirty="0">
                <a:solidFill>
                  <a:schemeClr val="tx1"/>
                </a:solidFill>
              </a:rPr>
              <a:t>Life Insurance 101</a:t>
            </a:r>
          </a:p>
          <a:p>
            <a:pPr marL="57150" indent="0">
              <a:spcAft>
                <a:spcPts val="0"/>
              </a:spcAft>
              <a:buNone/>
            </a:pPr>
            <a:r>
              <a:rPr lang="en-US" sz="1800" dirty="0">
                <a:hlinkClick r:id="rId8"/>
              </a:rPr>
              <a:t>https://lifehappens.org/life-insurance-101/</a:t>
            </a:r>
            <a:r>
              <a:rPr lang="en-US" sz="1800" b="1" dirty="0"/>
              <a:t> </a:t>
            </a:r>
            <a:endParaRPr lang="en-US" sz="1800" dirty="0"/>
          </a:p>
          <a:p>
            <a:endParaRPr lang="en-US" dirty="0"/>
          </a:p>
        </p:txBody>
      </p:sp>
      <p:sp>
        <p:nvSpPr>
          <p:cNvPr id="21" name="Date Placeholder 4">
            <a:extLst>
              <a:ext uri="{FF2B5EF4-FFF2-40B4-BE49-F238E27FC236}">
                <a16:creationId xmlns:a16="http://schemas.microsoft.com/office/drawing/2014/main" id="{638493CE-FD0B-4A4A-BA39-15E8C30DCEB3}"/>
              </a:ext>
            </a:extLst>
          </p:cNvPr>
          <p:cNvSpPr>
            <a:spLocks noGrp="1"/>
          </p:cNvSpPr>
          <p:nvPr>
            <p:ph type="dt" sz="half" idx="16"/>
          </p:nvPr>
        </p:nvSpPr>
        <p:spPr>
          <a:xfrm>
            <a:off x="334963" y="6210300"/>
            <a:ext cx="1524000" cy="365125"/>
          </a:xfrm>
        </p:spPr>
        <p:txBody>
          <a:bodyPr/>
          <a:lstStyle/>
          <a:p>
            <a:pPr>
              <a:spcAft>
                <a:spcPts val="600"/>
              </a:spcAft>
              <a:defRPr/>
            </a:pPr>
            <a:fld id="{5FD46475-D05D-4C4D-A896-5D2386B635AB}" type="datetime4">
              <a:rPr lang="en-US" smtClean="0"/>
              <a:pPr>
                <a:spcAft>
                  <a:spcPts val="600"/>
                </a:spcAft>
                <a:defRPr/>
              </a:pPr>
              <a:t>September 30, 2020</a:t>
            </a:fld>
            <a:endParaRPr lang="en-US"/>
          </a:p>
        </p:txBody>
      </p:sp>
      <p:pic>
        <p:nvPicPr>
          <p:cNvPr id="2" name="Audio 1">
            <a:hlinkClick r:id="" action="ppaction://media"/>
            <a:extLst>
              <a:ext uri="{FF2B5EF4-FFF2-40B4-BE49-F238E27FC236}">
                <a16:creationId xmlns:a16="http://schemas.microsoft.com/office/drawing/2014/main" id="{222F3388-CAF1-40D3-8F66-E236C35278A1}"/>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383689857"/>
      </p:ext>
    </p:extLst>
  </p:cSld>
  <p:clrMapOvr>
    <a:masterClrMapping/>
  </p:clrMapOvr>
  <mc:AlternateContent xmlns:mc="http://schemas.openxmlformats.org/markup-compatibility/2006" xmlns:p14="http://schemas.microsoft.com/office/powerpoint/2010/main">
    <mc:Choice Requires="p14">
      <p:transition spd="slow" p14:dur="2000" advTm="9195"/>
    </mc:Choice>
    <mc:Fallback xmlns="">
      <p:transition spd="slow" advTm="919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153400" cy="4572000"/>
          </a:xfrm>
        </p:spPr>
        <p:txBody>
          <a:bodyPr/>
          <a:lstStyle/>
          <a:p>
            <a:pPr marL="0" indent="0">
              <a:buNone/>
            </a:pPr>
            <a:r>
              <a:rPr lang="en-US" dirty="0"/>
              <a:t>These policies have exclusions, limitations, reductions of benefits, and terms under which the policy may be continued in force or terminated. Please review the benefits summary and other enrollment materials from The Standard for further details before making a purchase decision and enrolling. </a:t>
            </a:r>
          </a:p>
          <a:p>
            <a:pPr marL="0" indent="0">
              <a:buNone/>
            </a:pPr>
            <a:endParaRPr lang="en-US" dirty="0"/>
          </a:p>
          <a:p>
            <a:pPr marL="0" indent="0">
              <a:buNone/>
            </a:pPr>
            <a:r>
              <a:rPr lang="en-US" dirty="0"/>
              <a:t>Contact The Standard for additional information, including costs and complete details of coverage. </a:t>
            </a:r>
          </a:p>
          <a:p>
            <a:pPr marL="0" indent="0">
              <a:buNone/>
            </a:pPr>
            <a:r>
              <a:rPr lang="en-US" dirty="0"/>
              <a:t>	</a:t>
            </a:r>
            <a:r>
              <a:rPr lang="en-US" sz="2000" b="1" dirty="0">
                <a:solidFill>
                  <a:schemeClr val="accent6">
                    <a:lumMod val="50000"/>
                  </a:schemeClr>
                </a:solidFill>
              </a:rPr>
              <a:t>Life Claims			800.628.8600</a:t>
            </a:r>
          </a:p>
          <a:p>
            <a:pPr marL="0" indent="0">
              <a:buNone/>
            </a:pPr>
            <a:r>
              <a:rPr lang="en-US" sz="2000" b="1" dirty="0">
                <a:solidFill>
                  <a:schemeClr val="accent6">
                    <a:lumMod val="50000"/>
                  </a:schemeClr>
                </a:solidFill>
              </a:rPr>
              <a:t>	Continued Benefits		800.378.4668</a:t>
            </a:r>
          </a:p>
          <a:p>
            <a:pPr marL="0" indent="0">
              <a:buNone/>
            </a:pPr>
            <a:r>
              <a:rPr lang="en-US" sz="2000" b="1" dirty="0">
                <a:solidFill>
                  <a:schemeClr val="accent6">
                    <a:lumMod val="50000"/>
                  </a:schemeClr>
                </a:solidFill>
              </a:rPr>
              <a:t>	Medical Underwriting		800.843.7979</a:t>
            </a:r>
          </a:p>
          <a:p>
            <a:pPr marL="0" indent="0">
              <a:buNone/>
            </a:pPr>
            <a:r>
              <a:rPr lang="en-US" sz="2000" b="1" dirty="0">
                <a:solidFill>
                  <a:schemeClr val="accent6">
                    <a:lumMod val="50000"/>
                  </a:schemeClr>
                </a:solidFill>
              </a:rPr>
              <a:t>	General Inquires		800.325.5757</a:t>
            </a:r>
          </a:p>
        </p:txBody>
      </p:sp>
      <p:sp>
        <p:nvSpPr>
          <p:cNvPr id="3" name="Title 2"/>
          <p:cNvSpPr>
            <a:spLocks noGrp="1"/>
          </p:cNvSpPr>
          <p:nvPr>
            <p:ph type="ctrTitle"/>
          </p:nvPr>
        </p:nvSpPr>
        <p:spPr/>
        <p:txBody>
          <a:bodyPr/>
          <a:lstStyle/>
          <a:p>
            <a:r>
              <a:rPr lang="en-US" dirty="0"/>
              <a:t>For Your Information</a:t>
            </a:r>
          </a:p>
        </p:txBody>
      </p:sp>
      <p:sp>
        <p:nvSpPr>
          <p:cNvPr id="4" name="Slide Number Placeholder 3"/>
          <p:cNvSpPr>
            <a:spLocks noGrp="1"/>
          </p:cNvSpPr>
          <p:nvPr>
            <p:ph type="sldNum" sz="quarter" idx="10"/>
          </p:nvPr>
        </p:nvSpPr>
        <p:spPr/>
        <p:txBody>
          <a:bodyPr/>
          <a:lstStyle/>
          <a:p>
            <a:pPr>
              <a:defRPr/>
            </a:pPr>
            <a:fld id="{FAB721C6-B02D-8045-8C83-F3873172C969}" type="slidenum">
              <a:rPr lang="en-US" smtClean="0"/>
              <a:pPr>
                <a:defRPr/>
              </a:pPr>
              <a:t>6</a:t>
            </a:fld>
            <a:endParaRPr lang="en-US" dirty="0"/>
          </a:p>
        </p:txBody>
      </p:sp>
      <p:pic>
        <p:nvPicPr>
          <p:cNvPr id="6" name="Audio 5">
            <a:hlinkClick r:id="" action="ppaction://media"/>
            <a:extLst>
              <a:ext uri="{FF2B5EF4-FFF2-40B4-BE49-F238E27FC236}">
                <a16:creationId xmlns:a16="http://schemas.microsoft.com/office/drawing/2014/main" id="{8ADE9A3A-52AD-4E8C-ABCF-485C3FA00AA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701481189"/>
      </p:ext>
    </p:extLst>
  </p:cSld>
  <p:clrMapOvr>
    <a:masterClrMapping/>
  </p:clrMapOvr>
  <mc:AlternateContent xmlns:mc="http://schemas.openxmlformats.org/markup-compatibility/2006" xmlns:p14="http://schemas.microsoft.com/office/powerpoint/2010/main">
    <mc:Choice Requires="p14">
      <p:transition spd="slow" p14:dur="2000" advTm="23187"/>
    </mc:Choice>
    <mc:Fallback xmlns="">
      <p:transition spd="slow" advTm="2318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9732361"/>
      </p:ext>
    </p:extLst>
  </p:cSld>
  <p:clrMapOvr>
    <a:masterClrMapping/>
  </p:clrMapOvr>
</p:sld>
</file>

<file path=ppt/theme/theme1.xml><?xml version="1.0" encoding="utf-8"?>
<a:theme xmlns:a="http://schemas.openxmlformats.org/drawingml/2006/main" name="The Standard Template">
  <a:themeElements>
    <a:clrScheme name="Custom 1">
      <a:dk1>
        <a:sysClr val="windowText" lastClr="000000"/>
      </a:dk1>
      <a:lt1>
        <a:sysClr val="window" lastClr="FFFFFF"/>
      </a:lt1>
      <a:dk2>
        <a:srgbClr val="004EA8"/>
      </a:dk2>
      <a:lt2>
        <a:srgbClr val="FFFFFF"/>
      </a:lt2>
      <a:accent1>
        <a:srgbClr val="54B948"/>
      </a:accent1>
      <a:accent2>
        <a:srgbClr val="232F84"/>
      </a:accent2>
      <a:accent3>
        <a:srgbClr val="FCD200"/>
      </a:accent3>
      <a:accent4>
        <a:srgbClr val="F89828"/>
      </a:accent4>
      <a:accent5>
        <a:srgbClr val="E31937"/>
      </a:accent5>
      <a:accent6>
        <a:srgbClr val="6BA7EA"/>
      </a:accent6>
      <a:hlink>
        <a:srgbClr val="003F82"/>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haredContentType xmlns="Microsoft.SharePoint.Taxonomy.ContentTypeSync" SourceId="718b004c-8887-4494-ae11-45c7fad85e0b" ContentTypeId="0x010100ECA2BD3DBD107F4299E05A3D94A1731C" PreviousValue="false"/>
</file>

<file path=customXml/item4.xml><?xml version="1.0" encoding="utf-8"?>
<ct:contentTypeSchema xmlns:ct="http://schemas.microsoft.com/office/2006/metadata/contentType" xmlns:ma="http://schemas.microsoft.com/office/2006/metadata/properties/metaAttributes" ct:_="" ma:_="" ma:contentTypeName="Sales Toolkit Document" ma:contentTypeID="0x010100ECA2BD3DBD107F4299E05A3D94A1731C0099D2A6FDDB05B84EBB8AC142F7005A360200D8DD5FFAFFDE4F4DB5B1C331CA8CB0FD" ma:contentTypeVersion="24" ma:contentTypeDescription="Used in the Sales Toolkit Documents Library" ma:contentTypeScope="" ma:versionID="532e5f75fc380eb48789ac39fc82deb0">
  <xsd:schema xmlns:xsd="http://www.w3.org/2001/XMLSchema" xmlns:xs="http://www.w3.org/2001/XMLSchema" xmlns:p="http://schemas.microsoft.com/office/2006/metadata/properties" xmlns:ns2="df0ac13b-0d85-4fad-bb02-517963ca98a9" xmlns:ns3="http://schemas.microsoft.com/sharepoint.v3" xmlns:ns4="76e9f3b2-4528-49cc-a952-faa419785c83" targetNamespace="http://schemas.microsoft.com/office/2006/metadata/properties" ma:root="true" ma:fieldsID="d0fb6a9c1555d31775e038f1f3fbcb96" ns2:_="" ns3:_="" ns4:_="">
    <xsd:import namespace="df0ac13b-0d85-4fad-bb02-517963ca98a9"/>
    <xsd:import namespace="http://schemas.microsoft.com/sharepoint.v3"/>
    <xsd:import namespace="76e9f3b2-4528-49cc-a952-faa419785c83"/>
    <xsd:element name="properties">
      <xsd:complexType>
        <xsd:sequence>
          <xsd:element name="documentManagement">
            <xsd:complexType>
              <xsd:all>
                <xsd:element ref="ns3:CategoryDescription" minOccurs="0"/>
                <xsd:element ref="ns2:STKRevisionReason" minOccurs="0"/>
                <xsd:element ref="ns2:STKFormNumber" minOccurs="0"/>
                <xsd:element ref="ns2:STKMobileContent" minOccurs="0"/>
                <xsd:element ref="ns2:STKReviewDate" minOccurs="0"/>
                <xsd:element ref="ns2:STKSICLanguage" minOccurs="0"/>
                <xsd:element ref="ns2:STKExternalLink" minOccurs="0"/>
                <xsd:element ref="ns2:STKContentOwnerMailTo" minOccurs="0"/>
                <xsd:element ref="ns2:STKSortOrder" minOccurs="0"/>
                <xsd:element ref="ns4:g3fe248c24b748108044a4fd309d6df4" minOccurs="0"/>
                <xsd:element ref="ns4:TaxCatchAll" minOccurs="0"/>
                <xsd:element ref="ns2:e156291a43ab4fe1a0bacf4d228f9939" minOccurs="0"/>
                <xsd:element ref="ns4:TaxCatchAllLabel" minOccurs="0"/>
                <xsd:element ref="ns2:nbbe18fcfd9e4b1f9f5892939eb6ea83" minOccurs="0"/>
                <xsd:element ref="ns2:m6c16cd1a5b94700a2c2e97ed88e6aab" minOccurs="0"/>
                <xsd:element ref="ns4:TaxKeywordTaxHTField" minOccurs="0"/>
                <xsd:element ref="ns2:e389e8764724470c8220fa16682d8bd6" minOccurs="0"/>
                <xsd:element ref="ns2:o10e5f78c874470b977c02a2a63faa79" minOccurs="0"/>
                <xsd:element ref="ns2:h8e42374b53446248d06559d6b1df662" minOccurs="0"/>
                <xsd:element ref="ns4:Site_x0020_Name" minOccurs="0"/>
                <xsd:element ref="ns4:Library_x0020_Name" minOccurs="0"/>
                <xsd:element ref="ns2:i8f5f4769a614622afebd258159be7dd" minOccurs="0"/>
                <xsd:element ref="ns2:m73eac3857c749a085e8ad393daa9901" minOccurs="0"/>
                <xsd:element ref="ns2:o772f4927a044952a36e46fa01c49f61" minOccurs="0"/>
                <xsd:element ref="ns4:_dlc_DocId" minOccurs="0"/>
                <xsd:element ref="ns4:_dlc_DocIdUrl" minOccurs="0"/>
                <xsd:element ref="ns4:_dlc_DocIdPersistId" minOccurs="0"/>
                <xsd:element ref="ns2:d12ba6709dcf4b199c751c9cbc78626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0ac13b-0d85-4fad-bb02-517963ca98a9" elementFormDefault="qualified">
    <xsd:import namespace="http://schemas.microsoft.com/office/2006/documentManagement/types"/>
    <xsd:import namespace="http://schemas.microsoft.com/office/infopath/2007/PartnerControls"/>
    <xsd:element name="STKRevisionReason" ma:index="6" nillable="true" ma:displayName="Revision Reason" ma:internalName="STKRevisionReason">
      <xsd:simpleType>
        <xsd:restriction base="dms:Note">
          <xsd:maxLength value="255"/>
        </xsd:restriction>
      </xsd:simpleType>
    </xsd:element>
    <xsd:element name="STKFormNumber" ma:index="10" nillable="true" ma:displayName="Form Number" ma:internalName="STKFormNumber">
      <xsd:simpleType>
        <xsd:restriction base="dms:Text">
          <xsd:maxLength value="255"/>
        </xsd:restriction>
      </xsd:simpleType>
    </xsd:element>
    <xsd:element name="STKMobileContent" ma:index="12" nillable="true" ma:displayName="Mobile Content" ma:default="No" ma:format="RadioButtons" ma:internalName="STKMobileContent">
      <xsd:simpleType>
        <xsd:restriction base="dms:Choice">
          <xsd:enumeration value="Yes"/>
          <xsd:enumeration value="No"/>
        </xsd:restriction>
      </xsd:simpleType>
    </xsd:element>
    <xsd:element name="STKReviewDate" ma:index="13" nillable="true" ma:displayName="Review Date" ma:format="DateOnly" ma:internalName="STKReviewDate">
      <xsd:simpleType>
        <xsd:restriction base="dms:DateTime"/>
      </xsd:simpleType>
    </xsd:element>
    <xsd:element name="STKSICLanguage" ma:index="15" nillable="true" ma:displayName="SIC Language" ma:default="English" ma:internalName="STKSICLanguage">
      <xsd:complexType>
        <xsd:complexContent>
          <xsd:extension base="dms:MultiChoice">
            <xsd:sequence>
              <xsd:element name="Value" maxOccurs="unbounded" minOccurs="0" nillable="true">
                <xsd:simpleType>
                  <xsd:restriction base="dms:Choice">
                    <xsd:enumeration value="English"/>
                    <xsd:enumeration value="Spanish"/>
                  </xsd:restriction>
                </xsd:simpleType>
              </xsd:element>
            </xsd:sequence>
          </xsd:extension>
        </xsd:complexContent>
      </xsd:complexType>
    </xsd:element>
    <xsd:element name="STKExternalLink" ma:index="17" nillable="true" ma:displayName="External Link" ma:internalName="STKExternalLink">
      <xsd:simpleType>
        <xsd:restriction base="dms:Unknown"/>
      </xsd:simpleType>
    </xsd:element>
    <xsd:element name="STKContentOwnerMailTo" ma:index="18" nillable="true" ma:displayName="Content Owner" ma:internalName="STKContentOwnerMailTo">
      <xsd:simpleType>
        <xsd:restriction base="dms:Unknown"/>
      </xsd:simpleType>
    </xsd:element>
    <xsd:element name="STKSortOrder" ma:index="20" nillable="true" ma:displayName="Sort Order" ma:internalName="STKSortOrder" ma:percentage="FALSE">
      <xsd:simpleType>
        <xsd:restriction base="dms:Number"/>
      </xsd:simpleType>
    </xsd:element>
    <xsd:element name="e156291a43ab4fe1a0bacf4d228f9939" ma:index="23" nillable="true" ma:taxonomy="true" ma:internalName="e156291a43ab4fe1a0bacf4d228f9939" ma:taxonomyFieldName="Materials_x0020_Type" ma:displayName="Materials Type" ma:default="" ma:fieldId="{e156291a-43ab-4fe1-a0ba-cf4d228f9939}" ma:sspId="718b004c-8887-4494-ae11-45c7fad85e0b" ma:termSetId="64940525-c108-48d2-8154-d58e601db805" ma:anchorId="00000000-0000-0000-0000-000000000000" ma:open="false" ma:isKeyword="false">
      <xsd:complexType>
        <xsd:sequence>
          <xsd:element ref="pc:Terms" minOccurs="0" maxOccurs="1"/>
        </xsd:sequence>
      </xsd:complexType>
    </xsd:element>
    <xsd:element name="nbbe18fcfd9e4b1f9f5892939eb6ea83" ma:index="26" nillable="true" ma:taxonomy="true" ma:internalName="nbbe18fcfd9e4b1f9f5892939eb6ea83" ma:taxonomyFieldName="Product_x0020_Details" ma:displayName="Product Details" ma:default="" ma:fieldId="{7bbe18fc-fd9e-4b1f-9f58-92939eb6ea83}" ma:sspId="718b004c-8887-4494-ae11-45c7fad85e0b" ma:termSetId="ec20a56d-9d59-4a0f-a7c6-7be673156148" ma:anchorId="00000000-0000-0000-0000-000000000000" ma:open="false" ma:isKeyword="false">
      <xsd:complexType>
        <xsd:sequence>
          <xsd:element ref="pc:Terms" minOccurs="0" maxOccurs="1"/>
        </xsd:sequence>
      </xsd:complexType>
    </xsd:element>
    <xsd:element name="m6c16cd1a5b94700a2c2e97ed88e6aab" ma:index="28" nillable="true" ma:taxonomy="true" ma:internalName="m6c16cd1a5b94700a2c2e97ed88e6aab" ma:taxonomyFieldName="STK_x0020_Location" ma:displayName="STK Location" ma:default="" ma:fieldId="{66c16cd1-a5b9-4700-a2c2-e97ed88e6aab}" ma:taxonomyMulti="true" ma:sspId="718b004c-8887-4494-ae11-45c7fad85e0b" ma:termSetId="53816335-2b3f-41a7-bafc-4c1e5ade5603" ma:anchorId="00000000-0000-0000-0000-000000000000" ma:open="false" ma:isKeyword="false">
      <xsd:complexType>
        <xsd:sequence>
          <xsd:element ref="pc:Terms" minOccurs="0" maxOccurs="1"/>
        </xsd:sequence>
      </xsd:complexType>
    </xsd:element>
    <xsd:element name="e389e8764724470c8220fa16682d8bd6" ma:index="31" nillable="true" ma:taxonomy="true" ma:internalName="e389e8764724470c8220fa16682d8bd6" ma:taxonomyFieldName="STKSalesCycle" ma:displayName="Sales Cycle" ma:default="" ma:fieldId="{e389e876-4724-470c-8220-fa16682d8bd6}" ma:taxonomyMulti="true" ma:sspId="718b004c-8887-4494-ae11-45c7fad85e0b" ma:termSetId="c3719b2b-681c-4289-b5ca-e55f295c4d22" ma:anchorId="00000000-0000-0000-0000-000000000000" ma:open="false" ma:isKeyword="false">
      <xsd:complexType>
        <xsd:sequence>
          <xsd:element ref="pc:Terms" minOccurs="0" maxOccurs="1"/>
        </xsd:sequence>
      </xsd:complexType>
    </xsd:element>
    <xsd:element name="o10e5f78c874470b977c02a2a63faa79" ma:index="33" nillable="true" ma:taxonomy="true" ma:internalName="o10e5f78c874470b977c02a2a63faa79" ma:taxonomyFieldName="STKAudienceType" ma:displayName="Audience Type" ma:default="" ma:fieldId="{810e5f78-c874-470b-977c-02a2a63faa79}" ma:sspId="718b004c-8887-4494-ae11-45c7fad85e0b" ma:termSetId="1e23a726-a929-4c71-a36b-f2004add8278" ma:anchorId="00000000-0000-0000-0000-000000000000" ma:open="false" ma:isKeyword="false">
      <xsd:complexType>
        <xsd:sequence>
          <xsd:element ref="pc:Terms" minOccurs="0" maxOccurs="1"/>
        </xsd:sequence>
      </xsd:complexType>
    </xsd:element>
    <xsd:element name="h8e42374b53446248d06559d6b1df662" ma:index="34" nillable="true" ma:taxonomy="true" ma:internalName="h8e42374b53446248d06559d6b1df662" ma:taxonomyFieldName="Product_x0020_Type" ma:displayName="Product Type" ma:default="" ma:fieldId="{18e42374-b534-4624-8d06-559d6b1df662}" ma:taxonomyMulti="true" ma:sspId="718b004c-8887-4494-ae11-45c7fad85e0b" ma:termSetId="3884817b-f606-4ba0-9e1c-f7e0230507ba" ma:anchorId="00000000-0000-0000-0000-000000000000" ma:open="false" ma:isKeyword="false">
      <xsd:complexType>
        <xsd:sequence>
          <xsd:element ref="pc:Terms" minOccurs="0" maxOccurs="1"/>
        </xsd:sequence>
      </xsd:complexType>
    </xsd:element>
    <xsd:element name="i8f5f4769a614622afebd258159be7dd" ma:index="39" nillable="true" ma:taxonomy="true" ma:internalName="i8f5f4769a614622afebd258159be7dd" ma:taxonomyFieldName="STKExternalAudience" ma:displayName="External Audience" ma:default="" ma:fieldId="{28f5f476-9a61-4622-afeb-d258159be7dd}" ma:taxonomyMulti="true" ma:sspId="718b004c-8887-4494-ae11-45c7fad85e0b" ma:termSetId="414f7815-fcd5-441e-b4eb-6c861605837f" ma:anchorId="00000000-0000-0000-0000-000000000000" ma:open="false" ma:isKeyword="false">
      <xsd:complexType>
        <xsd:sequence>
          <xsd:element ref="pc:Terms" minOccurs="0" maxOccurs="1"/>
        </xsd:sequence>
      </xsd:complexType>
    </xsd:element>
    <xsd:element name="m73eac3857c749a085e8ad393daa9901" ma:index="41" nillable="true" ma:taxonomy="true" ma:internalName="m73eac3857c749a085e8ad393daa9901" ma:taxonomyFieldName="Page_x0020_Used" ma:displayName="Page Used" ma:default="" ma:fieldId="{673eac38-57c7-49a0-85e8-ad393daa9901}" ma:taxonomyMulti="true" ma:sspId="718b004c-8887-4494-ae11-45c7fad85e0b" ma:termSetId="4c50ec0a-b1c7-4afc-94e4-7d6458ec9440" ma:anchorId="00000000-0000-0000-0000-000000000000" ma:open="false" ma:isKeyword="false">
      <xsd:complexType>
        <xsd:sequence>
          <xsd:element ref="pc:Terms" minOccurs="0" maxOccurs="1"/>
        </xsd:sequence>
      </xsd:complexType>
    </xsd:element>
    <xsd:element name="o772f4927a044952a36e46fa01c49f61" ma:index="43" nillable="true" ma:taxonomy="true" ma:internalName="o772f4927a044952a36e46fa01c49f61" ma:taxonomyFieldName="Resource_x0020_Category" ma:displayName="Resource Category" ma:default="" ma:fieldId="{8772f492-7a04-4952-a36e-46fa01c49f61}" ma:taxonomyMulti="true" ma:sspId="718b004c-8887-4494-ae11-45c7fad85e0b" ma:termSetId="9c3a9e7e-a57f-4059-8ee5-dc8f410ff614" ma:anchorId="00000000-0000-0000-0000-000000000000" ma:open="false" ma:isKeyword="false">
      <xsd:complexType>
        <xsd:sequence>
          <xsd:element ref="pc:Terms" minOccurs="0" maxOccurs="1"/>
        </xsd:sequence>
      </xsd:complexType>
    </xsd:element>
    <xsd:element name="d12ba6709dcf4b199c751c9cbc78626f" ma:index="47" nillable="true" ma:taxonomy="true" ma:internalName="d12ba6709dcf4b199c751c9cbc78626f" ma:taxonomyFieldName="STKCustomerSegment" ma:displayName="Customer Segment" ma:readOnly="false" ma:default="" ma:fieldId="{d12ba670-9dcf-4b19-9c75-1c9cbc78626f}" ma:taxonomyMulti="true" ma:sspId="718b004c-8887-4494-ae11-45c7fad85e0b" ma:termSetId="4aa4b458-d3f9-441e-a4ee-35c5c26a3765"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4" nillable="true" ma:displayName="Description" ma:internalName="CategoryDescrip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6e9f3b2-4528-49cc-a952-faa419785c83" elementFormDefault="qualified">
    <xsd:import namespace="http://schemas.microsoft.com/office/2006/documentManagement/types"/>
    <xsd:import namespace="http://schemas.microsoft.com/office/infopath/2007/PartnerControls"/>
    <xsd:element name="g3fe248c24b748108044a4fd309d6df4" ma:index="21" nillable="true" ma:taxonomy="true" ma:internalName="g3fe248c24b748108044a4fd309d6df4" ma:taxonomyFieldName="Data_x0020_Classification" ma:displayName="Data Classification" ma:readOnly="false" ma:default="1;#Confidential|d23d634e-7bef-4411-98e8-4ca947648721" ma:fieldId="{03fe248c-24b7-4810-8044-a4fd309d6df4}" ma:sspId="718b004c-8887-4494-ae11-45c7fad85e0b" ma:termSetId="e30deb6e-189e-4ccf-9086-7d102d76e747" ma:anchorId="00000000-0000-0000-0000-000000000000" ma:open="false" ma:isKeyword="false">
      <xsd:complexType>
        <xsd:sequence>
          <xsd:element ref="pc:Terms" minOccurs="0" maxOccurs="1"/>
        </xsd:sequence>
      </xsd:complexType>
    </xsd:element>
    <xsd:element name="TaxCatchAll" ma:index="22" nillable="true" ma:displayName="Taxonomy Catch All Column" ma:hidden="true" ma:list="{57f018e5-7376-440f-b9ed-9100987dfde5}" ma:internalName="TaxCatchAll" ma:showField="CatchAllData" ma:web="df0ac13b-0d85-4fad-bb02-517963ca98a9">
      <xsd:complexType>
        <xsd:complexContent>
          <xsd:extension base="dms:MultiChoiceLookup">
            <xsd:sequence>
              <xsd:element name="Value" type="dms:Lookup" maxOccurs="unbounded" minOccurs="0" nillable="true"/>
            </xsd:sequence>
          </xsd:extension>
        </xsd:complexContent>
      </xsd:complexType>
    </xsd:element>
    <xsd:element name="TaxCatchAllLabel" ma:index="24" nillable="true" ma:displayName="Taxonomy Catch All Column1" ma:hidden="true" ma:list="{57f018e5-7376-440f-b9ed-9100987dfde5}" ma:internalName="TaxCatchAllLabel" ma:readOnly="true" ma:showField="CatchAllDataLabel" ma:web="df0ac13b-0d85-4fad-bb02-517963ca98a9">
      <xsd:complexType>
        <xsd:complexContent>
          <xsd:extension base="dms:MultiChoiceLookup">
            <xsd:sequence>
              <xsd:element name="Value" type="dms:Lookup" maxOccurs="unbounded" minOccurs="0" nillable="true"/>
            </xsd:sequence>
          </xsd:extension>
        </xsd:complexContent>
      </xsd:complexType>
    </xsd:element>
    <xsd:element name="TaxKeywordTaxHTField" ma:index="30" nillable="true" ma:taxonomy="true" ma:internalName="TaxKeywordTaxHTField" ma:taxonomyFieldName="TaxKeyword" ma:displayName="Enterprise Keywords" ma:readOnly="false" ma:fieldId="{23f27201-bee3-471e-b2e7-b64fd8b7ca38}" ma:taxonomyMulti="true" ma:sspId="718b004c-8887-4494-ae11-45c7fad85e0b" ma:termSetId="00000000-0000-0000-0000-000000000000" ma:anchorId="00000000-0000-0000-0000-000000000000" ma:open="true" ma:isKeyword="true">
      <xsd:complexType>
        <xsd:sequence>
          <xsd:element ref="pc:Terms" minOccurs="0" maxOccurs="1"/>
        </xsd:sequence>
      </xsd:complexType>
    </xsd:element>
    <xsd:element name="Site_x0020_Name" ma:index="37" nillable="true" ma:displayName="Site Name" ma:hidden="true" ma:internalName="Site_x0020_Name" ma:readOnly="false">
      <xsd:simpleType>
        <xsd:restriction base="dms:Text">
          <xsd:maxLength value="255"/>
        </xsd:restriction>
      </xsd:simpleType>
    </xsd:element>
    <xsd:element name="Library_x0020_Name" ma:index="38" nillable="true" ma:displayName="Library Name" ma:hidden="true" ma:internalName="Library_x0020_Name" ma:readOnly="false">
      <xsd:simpleType>
        <xsd:restriction base="dms:Text">
          <xsd:maxLength value="255"/>
        </xsd:restriction>
      </xsd:simpleType>
    </xsd:element>
    <xsd:element name="_dlc_DocId" ma:index="44" nillable="true" ma:displayName="Document ID Value" ma:description="The value of the document ID assigned to this item." ma:internalName="_dlc_DocId" ma:readOnly="true">
      <xsd:simpleType>
        <xsd:restriction base="dms:Text"/>
      </xsd:simpleType>
    </xsd:element>
    <xsd:element name="_dlc_DocIdUrl" ma:index="4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46"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p:properties xmlns:p="http://schemas.microsoft.com/office/2006/metadata/properties" xmlns:xsi="http://www.w3.org/2001/XMLSchema-instance" xmlns:pc="http://schemas.microsoft.com/office/infopath/2007/PartnerControls">
  <documentManagement>
    <nbbe18fcfd9e4b1f9f5892939eb6ea83 xmlns="df0ac13b-0d85-4fad-bb02-517963ca98a9">
      <Terms xmlns="http://schemas.microsoft.com/office/infopath/2007/PartnerControls">
        <TermInfo xmlns="http://schemas.microsoft.com/office/infopath/2007/PartnerControls">
          <TermName xmlns="http://schemas.microsoft.com/office/infopath/2007/PartnerControls">Null</TermName>
          <TermId xmlns="http://schemas.microsoft.com/office/infopath/2007/PartnerControls">09c3c5bd-2d3b-4c6a-b58f-a60468b17015</TermId>
        </TermInfo>
      </Terms>
    </nbbe18fcfd9e4b1f9f5892939eb6ea83>
    <TaxKeywordTaxHTField xmlns="76e9f3b2-4528-49cc-a952-faa419785c83">
      <Terms xmlns="http://schemas.microsoft.com/office/infopath/2007/PartnerControls"/>
    </TaxKeywordTaxHTField>
    <i8f5f4769a614622afebd258159be7dd xmlns="df0ac13b-0d85-4fad-bb02-517963ca98a9">
      <Terms xmlns="http://schemas.microsoft.com/office/infopath/2007/PartnerControls">
        <TermInfo xmlns="http://schemas.microsoft.com/office/infopath/2007/PartnerControls">
          <TermName xmlns="http://schemas.microsoft.com/office/infopath/2007/PartnerControls">Employees</TermName>
          <TermId xmlns="http://schemas.microsoft.com/office/infopath/2007/PartnerControls">4da56b20-6f5f-474f-a53d-6595fcaea3b1</TermId>
        </TermInfo>
      </Terms>
    </i8f5f4769a614622afebd258159be7dd>
    <g3fe248c24b748108044a4fd309d6df4 xmlns="76e9f3b2-4528-49cc-a952-faa419785c83">
      <Terms xmlns="http://schemas.microsoft.com/office/infopath/2007/PartnerControls">
        <TermInfo xmlns="http://schemas.microsoft.com/office/infopath/2007/PartnerControls">
          <TermName xmlns="http://schemas.microsoft.com/office/infopath/2007/PartnerControls">Public</TermName>
          <TermId xmlns="http://schemas.microsoft.com/office/infopath/2007/PartnerControls">e0a2adad-0912-4e8f-8f2a-13c30a06e7cd</TermId>
        </TermInfo>
      </Terms>
    </g3fe248c24b748108044a4fd309d6df4>
    <TaxCatchAll xmlns="76e9f3b2-4528-49cc-a952-faa419785c83">
      <Value>40</Value>
      <Value>45</Value>
      <Value>147</Value>
      <Value>197</Value>
      <Value>198</Value>
      <Value>23</Value>
      <Value>22</Value>
      <Value>139</Value>
      <Value>213</Value>
    </TaxCatchAll>
    <STKExternalLink xmlns="df0ac13b-0d85-4fad-bb02-517963ca98a9" xsi:nil="true"/>
    <Site_x0020_Name xmlns="76e9f3b2-4528-49cc-a952-faa419785c83">Sales Toolkit</Site_x0020_Name>
    <e389e8764724470c8220fa16682d8bd6 xmlns="df0ac13b-0d85-4fad-bb02-517963ca98a9">
      <Terms xmlns="http://schemas.microsoft.com/office/infopath/2007/PartnerControls">
        <TermInfo xmlns="http://schemas.microsoft.com/office/infopath/2007/PartnerControls">
          <TermName xmlns="http://schemas.microsoft.com/office/infopath/2007/PartnerControls">Enrollment</TermName>
          <TermId xmlns="http://schemas.microsoft.com/office/infopath/2007/PartnerControls">b7a16757-8fce-436d-a81a-30c6f4d8e4e5</TermId>
        </TermInfo>
      </Terms>
    </e389e8764724470c8220fa16682d8bd6>
    <STKContentOwnerMailTo xmlns="df0ac13b-0d85-4fad-bb02-517963ca98a9">&lt;a href="mailto&amp;#58;enrollmentservices@standard.com" target="_blank"&gt;Enrollment Services&lt;/a&gt;</STKContentOwnerMailTo>
    <o772f4927a044952a36e46fa01c49f61 xmlns="df0ac13b-0d85-4fad-bb02-517963ca98a9">
      <Terms xmlns="http://schemas.microsoft.com/office/infopath/2007/PartnerControls">
        <TermInfo xmlns="http://schemas.microsoft.com/office/infopath/2007/PartnerControls">
          <TermName xmlns="http://schemas.microsoft.com/office/infopath/2007/PartnerControls">Null</TermName>
          <TermId xmlns="http://schemas.microsoft.com/office/infopath/2007/PartnerControls">55c3d97e-04c1-4367-b61f-eac9b7c4d139</TermId>
        </TermInfo>
      </Terms>
    </o772f4927a044952a36e46fa01c49f61>
    <e156291a43ab4fe1a0bacf4d228f9939 xmlns="df0ac13b-0d85-4fad-bb02-517963ca98a9">
      <Terms xmlns="http://schemas.microsoft.com/office/infopath/2007/PartnerControls"/>
    </e156291a43ab4fe1a0bacf4d228f9939>
    <m73eac3857c749a085e8ad393daa9901 xmlns="df0ac13b-0d85-4fad-bb02-517963ca98a9">
      <Terms xmlns="http://schemas.microsoft.com/office/infopath/2007/PartnerControls">
        <TermInfo xmlns="http://schemas.microsoft.com/office/infopath/2007/PartnerControls">
          <TermName xmlns="http://schemas.microsoft.com/office/infopath/2007/PartnerControls">Enrollment</TermName>
          <TermId xmlns="http://schemas.microsoft.com/office/infopath/2007/PartnerControls">d158fd37-b8a5-4167-a82c-444f1a0729bc</TermId>
        </TermInfo>
      </Terms>
    </m73eac3857c749a085e8ad393daa9901>
    <STKFormNumber xmlns="df0ac13b-0d85-4fad-bb02-517963ca98a9" xsi:nil="true"/>
    <STKReviewDate xmlns="df0ac13b-0d85-4fad-bb02-517963ca98a9" xsi:nil="true"/>
    <CategoryDescription xmlns="http://schemas.microsoft.com/sharepoint.v3">Presentation to help explain The Standard's benefits to employees for the current enrollment period.</CategoryDescription>
    <STKSICLanguage xmlns="df0ac13b-0d85-4fad-bb02-517963ca98a9">
      <Value>English</Value>
    </STKSICLanguage>
    <Library_x0020_Name xmlns="76e9f3b2-4528-49cc-a952-faa419785c83">STK Documents</Library_x0020_Name>
    <STKMobileContent xmlns="df0ac13b-0d85-4fad-bb02-517963ca98a9">No</STKMobileContent>
    <o10e5f78c874470b977c02a2a63faa79 xmlns="df0ac13b-0d85-4fad-bb02-517963ca98a9">
      <Terms xmlns="http://schemas.microsoft.com/office/infopath/2007/PartnerControls">
        <TermInfo xmlns="http://schemas.microsoft.com/office/infopath/2007/PartnerControls">
          <TermName xmlns="http://schemas.microsoft.com/office/infopath/2007/PartnerControls">External</TermName>
          <TermId xmlns="http://schemas.microsoft.com/office/infopath/2007/PartnerControls">29372be8-54c2-4dc9-9716-bf18dd16c130</TermId>
        </TermInfo>
      </Terms>
    </o10e5f78c874470b977c02a2a63faa79>
    <d12ba6709dcf4b199c751c9cbc78626f xmlns="df0ac13b-0d85-4fad-bb02-517963ca98a9">
      <Terms xmlns="http://schemas.microsoft.com/office/infopath/2007/PartnerControls"/>
    </d12ba6709dcf4b199c751c9cbc78626f>
    <m6c16cd1a5b94700a2c2e97ed88e6aab xmlns="df0ac13b-0d85-4fad-bb02-517963ca98a9">
      <Terms xmlns="http://schemas.microsoft.com/office/infopath/2007/PartnerControls">
        <TermInfo xmlns="http://schemas.microsoft.com/office/infopath/2007/PartnerControls">
          <TermName xmlns="http://schemas.microsoft.com/office/infopath/2007/PartnerControls">SIC</TermName>
          <TermId xmlns="http://schemas.microsoft.com/office/infopath/2007/PartnerControls">6d6795e6-66cb-466c-86f5-99ea4039540a</TermId>
        </TermInfo>
        <TermInfo xmlns="http://schemas.microsoft.com/office/infopath/2007/PartnerControls">
          <TermName xmlns="http://schemas.microsoft.com/office/infopath/2007/PartnerControls">SNY</TermName>
          <TermId xmlns="http://schemas.microsoft.com/office/infopath/2007/PartnerControls">f10da5c7-1b75-4463-a254-20fd84f18baa</TermId>
        </TermInfo>
      </Terms>
    </m6c16cd1a5b94700a2c2e97ed88e6aab>
    <h8e42374b53446248d06559d6b1df662 xmlns="df0ac13b-0d85-4fad-bb02-517963ca98a9">
      <Terms xmlns="http://schemas.microsoft.com/office/infopath/2007/PartnerControls"/>
    </h8e42374b53446248d06559d6b1df662>
    <_dlc_DocId xmlns="76e9f3b2-4528-49cc-a952-faa419785c83">YAQ6DD6Y4C6N-1-552</_dlc_DocId>
    <_dlc_DocIdUrl xmlns="76e9f3b2-4528-49cc-a952-faa419785c83">
      <Url>http://stk.net.standard.com/_layouts/15/DocIdRedir.aspx?ID=YAQ6DD6Y4C6N-1-552</Url>
      <Description>YAQ6DD6Y4C6N-1-552</Description>
    </_dlc_DocIdUrl>
    <STKSortOrder xmlns="df0ac13b-0d85-4fad-bb02-517963ca98a9" xsi:nil="true"/>
    <STKRevisionReason xmlns="df0ac13b-0d85-4fad-bb02-517963ca98a9" xsi:nil="true"/>
  </documentManagement>
</p:properties>
</file>

<file path=customXml/itemProps1.xml><?xml version="1.0" encoding="utf-8"?>
<ds:datastoreItem xmlns:ds="http://schemas.openxmlformats.org/officeDocument/2006/customXml" ds:itemID="{51B49403-EFC6-4DB7-AC05-CA7BFF1D3516}">
  <ds:schemaRefs>
    <ds:schemaRef ds:uri="http://schemas.microsoft.com/sharepoint/events"/>
  </ds:schemaRefs>
</ds:datastoreItem>
</file>

<file path=customXml/itemProps2.xml><?xml version="1.0" encoding="utf-8"?>
<ds:datastoreItem xmlns:ds="http://schemas.openxmlformats.org/officeDocument/2006/customXml" ds:itemID="{E1DF1791-BE32-4317-AC24-EBC081DF4FD6}">
  <ds:schemaRefs>
    <ds:schemaRef ds:uri="http://schemas.microsoft.com/sharepoint/v3/contenttype/forms"/>
  </ds:schemaRefs>
</ds:datastoreItem>
</file>

<file path=customXml/itemProps3.xml><?xml version="1.0" encoding="utf-8"?>
<ds:datastoreItem xmlns:ds="http://schemas.openxmlformats.org/officeDocument/2006/customXml" ds:itemID="{E680ADF7-A051-4400-BE5C-2F73B4857147}">
  <ds:schemaRefs>
    <ds:schemaRef ds:uri="Microsoft.SharePoint.Taxonomy.ContentTypeSync"/>
  </ds:schemaRefs>
</ds:datastoreItem>
</file>

<file path=customXml/itemProps4.xml><?xml version="1.0" encoding="utf-8"?>
<ds:datastoreItem xmlns:ds="http://schemas.openxmlformats.org/officeDocument/2006/customXml" ds:itemID="{5C214281-538B-46E4-9CA7-85AC30EE6F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0ac13b-0d85-4fad-bb02-517963ca98a9"/>
    <ds:schemaRef ds:uri="http://schemas.microsoft.com/sharepoint.v3"/>
    <ds:schemaRef ds:uri="76e9f3b2-4528-49cc-a952-faa419785c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51BBB8B6-26C6-465F-B991-86A1561AF9A5}">
  <ds:schemaRefs>
    <ds:schemaRef ds:uri="http://schemas.microsoft.com/sharepoint.v3"/>
    <ds:schemaRef ds:uri="http://schemas.microsoft.com/office/2006/documentManagement/types"/>
    <ds:schemaRef ds:uri="df0ac13b-0d85-4fad-bb02-517963ca98a9"/>
    <ds:schemaRef ds:uri="http://purl.org/dc/terms/"/>
    <ds:schemaRef ds:uri="http://schemas.microsoft.com/office/2006/metadata/properties"/>
    <ds:schemaRef ds:uri="http://schemas.openxmlformats.org/package/2006/metadata/core-properties"/>
    <ds:schemaRef ds:uri="http://schemas.microsoft.com/office/infopath/2007/PartnerControls"/>
    <ds:schemaRef ds:uri="http://purl.org/dc/dcmitype/"/>
    <ds:schemaRef ds:uri="76e9f3b2-4528-49cc-a952-faa419785c83"/>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619</TotalTime>
  <Words>970</Words>
  <Application>Microsoft Office PowerPoint</Application>
  <PresentationFormat>On-screen Show (4:3)</PresentationFormat>
  <Paragraphs>107</Paragraphs>
  <Slides>7</Slides>
  <Notes>7</Notes>
  <HiddenSlides>0</HiddenSlides>
  <MMClips>6</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7</vt:i4>
      </vt:variant>
    </vt:vector>
  </HeadingPairs>
  <TitlesOfParts>
    <vt:vector size="16" baseType="lpstr">
      <vt:lpstr>MS PGothic</vt:lpstr>
      <vt:lpstr>Arial</vt:lpstr>
      <vt:lpstr>Calibri</vt:lpstr>
      <vt:lpstr>Calibri Light</vt:lpstr>
      <vt:lpstr>Helvetica Neue</vt:lpstr>
      <vt:lpstr>Times New Roman</vt:lpstr>
      <vt:lpstr>TT61t00</vt:lpstr>
      <vt:lpstr>The Standard Template</vt:lpstr>
      <vt:lpstr>Custom Design</vt:lpstr>
      <vt:lpstr>Your Life/AD&amp;D Benefits College of Central Florida   2021 Plan Year – For Retirees Currently Enrolled in Retiree Life Insurance </vt:lpstr>
      <vt:lpstr>Life Insurance Plan Features </vt:lpstr>
      <vt:lpstr>Travel Assistance</vt:lpstr>
      <vt:lpstr>Life Services Toolkit</vt:lpstr>
      <vt:lpstr>Additional Resources</vt:lpstr>
      <vt:lpstr>For Your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Life/AD&amp;D Benefits State College of Florida Manatee-Sarasota  2021 Plan Year</dc:title>
  <dc:creator>Christine D'Angelo</dc:creator>
  <cp:lastModifiedBy>Klepfer, Jennifer S.</cp:lastModifiedBy>
  <cp:revision>61</cp:revision>
  <dcterms:created xsi:type="dcterms:W3CDTF">2020-09-12T16:55:21Z</dcterms:created>
  <dcterms:modified xsi:type="dcterms:W3CDTF">2020-09-30T16:45:30Z</dcterms:modified>
</cp:coreProperties>
</file>